
<file path=[Content_Types].xml><?xml version="1.0" encoding="utf-8"?>
<Types xmlns="http://schemas.openxmlformats.org/package/2006/content-types">
  <Default Extension="png" ContentType="image/png"/>
  <Default Extension="vsd" ContentType="application/vnd.visio"/>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9" r:id="rId1"/>
  </p:sldMasterIdLst>
  <p:notesMasterIdLst>
    <p:notesMasterId r:id="rId27"/>
  </p:notesMasterIdLst>
  <p:handoutMasterIdLst>
    <p:handoutMasterId r:id="rId28"/>
  </p:handoutMasterIdLst>
  <p:sldIdLst>
    <p:sldId id="262" r:id="rId2"/>
    <p:sldId id="301" r:id="rId3"/>
    <p:sldId id="278" r:id="rId4"/>
    <p:sldId id="268" r:id="rId5"/>
    <p:sldId id="270" r:id="rId6"/>
    <p:sldId id="297" r:id="rId7"/>
    <p:sldId id="289" r:id="rId8"/>
    <p:sldId id="290" r:id="rId9"/>
    <p:sldId id="292" r:id="rId10"/>
    <p:sldId id="294" r:id="rId11"/>
    <p:sldId id="302" r:id="rId12"/>
    <p:sldId id="303" r:id="rId13"/>
    <p:sldId id="295" r:id="rId14"/>
    <p:sldId id="298" r:id="rId15"/>
    <p:sldId id="299" r:id="rId16"/>
    <p:sldId id="304" r:id="rId17"/>
    <p:sldId id="305" r:id="rId18"/>
    <p:sldId id="306" r:id="rId19"/>
    <p:sldId id="307" r:id="rId20"/>
    <p:sldId id="308" r:id="rId21"/>
    <p:sldId id="309" r:id="rId22"/>
    <p:sldId id="312" r:id="rId23"/>
    <p:sldId id="310" r:id="rId24"/>
    <p:sldId id="311" r:id="rId25"/>
    <p:sldId id="267" r:id="rId26"/>
  </p:sldIdLst>
  <p:sldSz cx="10080625" cy="7559675"/>
  <p:notesSz cx="10691813" cy="7559675"/>
  <p:defaultTextStyle>
    <a:defPPr>
      <a:defRPr lang="en-GB"/>
    </a:defPPr>
    <a:lvl1pPr algn="l" defTabSz="449263"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mn-cs"/>
      </a:defRPr>
    </a:lvl1pPr>
    <a:lvl2pPr marL="742950" indent="-285750" algn="l" defTabSz="449263"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Sección predeterminada" id="{958B077D-005B-4133-99EF-51D2E59DE3B3}">
          <p14:sldIdLst>
            <p14:sldId id="262"/>
            <p14:sldId id="301"/>
          </p14:sldIdLst>
        </p14:section>
        <p14:section name="Sección sin título" id="{5F0B4502-F5A4-42CF-BE19-2E08350C2D23}">
          <p14:sldIdLst>
            <p14:sldId id="278"/>
          </p14:sldIdLst>
        </p14:section>
        <p14:section name="Sección sin título" id="{D7B843E4-086C-4F63-8410-261951FE3A54}">
          <p14:sldIdLst>
            <p14:sldId id="268"/>
            <p14:sldId id="270"/>
            <p14:sldId id="297"/>
            <p14:sldId id="289"/>
            <p14:sldId id="290"/>
            <p14:sldId id="292"/>
            <p14:sldId id="294"/>
            <p14:sldId id="302"/>
            <p14:sldId id="303"/>
            <p14:sldId id="295"/>
            <p14:sldId id="298"/>
            <p14:sldId id="299"/>
            <p14:sldId id="304"/>
            <p14:sldId id="305"/>
            <p14:sldId id="306"/>
            <p14:sldId id="307"/>
            <p14:sldId id="308"/>
            <p14:sldId id="309"/>
            <p14:sldId id="312"/>
            <p14:sldId id="310"/>
            <p14:sldId id="311"/>
            <p14:sldId id="2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036">
          <p15:clr>
            <a:srgbClr val="A4A3A4"/>
          </p15:clr>
        </p15:guide>
        <p15:guide id="2" pos="305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68582" autoAdjust="0"/>
  </p:normalViewPr>
  <p:slideViewPr>
    <p:cSldViewPr>
      <p:cViewPr varScale="1">
        <p:scale>
          <a:sx n="46" d="100"/>
          <a:sy n="46" d="100"/>
        </p:scale>
        <p:origin x="1938" y="54"/>
      </p:cViewPr>
      <p:guideLst>
        <p:guide orient="horz" pos="2160"/>
        <p:guide pos="2880"/>
      </p:guideLst>
    </p:cSldViewPr>
  </p:slideViewPr>
  <p:outlineViewPr>
    <p:cViewPr varScale="1">
      <p:scale>
        <a:sx n="170" d="200"/>
        <a:sy n="170" d="200"/>
      </p:scale>
      <p:origin x="0" y="8436"/>
    </p:cViewPr>
  </p:outlineViewPr>
  <p:notesTextViewPr>
    <p:cViewPr>
      <p:scale>
        <a:sx n="150" d="100"/>
        <a:sy n="150" d="100"/>
      </p:scale>
      <p:origin x="0" y="0"/>
    </p:cViewPr>
  </p:notesTextViewPr>
  <p:notesViewPr>
    <p:cSldViewPr>
      <p:cViewPr varScale="1">
        <p:scale>
          <a:sx n="59" d="100"/>
          <a:sy n="59" d="100"/>
        </p:scale>
        <p:origin x="-1752" y="-72"/>
      </p:cViewPr>
      <p:guideLst>
        <p:guide orient="horz" pos="2036"/>
        <p:guide pos="305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6459D3-A0C6-4AF3-B4A4-9F5C9C5ED7A4}"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s-AR"/>
        </a:p>
      </dgm:t>
    </dgm:pt>
    <dgm:pt modelId="{2A6AE7A5-1BE4-4302-A880-18BD62A58A7F}">
      <dgm:prSet phldrT="[Texto]" custT="1"/>
      <dgm:spPr/>
      <dgm:t>
        <a:bodyPr/>
        <a:lstStyle/>
        <a:p>
          <a:r>
            <a:rPr lang="es-AR" sz="1600" dirty="0" err="1"/>
            <a:t>main.c</a:t>
          </a:r>
          <a:endParaRPr lang="es-AR" sz="1600" dirty="0"/>
        </a:p>
      </dgm:t>
    </dgm:pt>
    <dgm:pt modelId="{1C2A9BDA-3423-427C-8166-F7AAF29677B7}" type="parTrans" cxnId="{2B5F12F6-E8B5-4675-94E2-0493F45CD2EC}">
      <dgm:prSet/>
      <dgm:spPr/>
      <dgm:t>
        <a:bodyPr/>
        <a:lstStyle/>
        <a:p>
          <a:endParaRPr lang="es-AR" sz="1600"/>
        </a:p>
      </dgm:t>
    </dgm:pt>
    <dgm:pt modelId="{BB65AFA4-5DC0-42B2-B1F3-969D8BF4D39A}" type="sibTrans" cxnId="{2B5F12F6-E8B5-4675-94E2-0493F45CD2EC}">
      <dgm:prSet/>
      <dgm:spPr/>
      <dgm:t>
        <a:bodyPr/>
        <a:lstStyle/>
        <a:p>
          <a:endParaRPr lang="es-AR" sz="1600"/>
        </a:p>
      </dgm:t>
    </dgm:pt>
    <dgm:pt modelId="{0542E103-9CEA-4BF6-B96D-7BF95C680855}">
      <dgm:prSet phldrT="[Texto]" custT="1"/>
      <dgm:spPr/>
      <dgm:t>
        <a:bodyPr/>
        <a:lstStyle/>
        <a:p>
          <a:r>
            <a:rPr lang="es-AR" sz="1600"/>
            <a:t>lcd.h</a:t>
          </a:r>
        </a:p>
      </dgm:t>
    </dgm:pt>
    <dgm:pt modelId="{CD7E6B68-8390-49D1-B270-A5F6BDB0B27B}" type="parTrans" cxnId="{34B6758F-C519-4F38-875C-B990A079A7FC}">
      <dgm:prSet custT="1"/>
      <dgm:spPr/>
      <dgm:t>
        <a:bodyPr/>
        <a:lstStyle/>
        <a:p>
          <a:endParaRPr lang="es-AR" sz="1600"/>
        </a:p>
      </dgm:t>
    </dgm:pt>
    <dgm:pt modelId="{32147868-F5E9-44D6-BAC1-46A43592BA96}" type="sibTrans" cxnId="{34B6758F-C519-4F38-875C-B990A079A7FC}">
      <dgm:prSet/>
      <dgm:spPr/>
      <dgm:t>
        <a:bodyPr/>
        <a:lstStyle/>
        <a:p>
          <a:endParaRPr lang="es-AR" sz="1600"/>
        </a:p>
      </dgm:t>
    </dgm:pt>
    <dgm:pt modelId="{D9984BE7-0C8A-4C0D-A99C-30B7C9E96691}">
      <dgm:prSet phldrT="[Texto]" custT="1"/>
      <dgm:spPr/>
      <dgm:t>
        <a:bodyPr/>
        <a:lstStyle/>
        <a:p>
          <a:r>
            <a:rPr lang="es-AR" sz="1600"/>
            <a:t>shiftReg.h</a:t>
          </a:r>
        </a:p>
      </dgm:t>
    </dgm:pt>
    <dgm:pt modelId="{8804A041-0F6D-44FA-92CF-669324C04734}" type="parTrans" cxnId="{FB3087C6-C10A-4AB2-84D3-02651BCFC8D2}">
      <dgm:prSet custT="1"/>
      <dgm:spPr/>
      <dgm:t>
        <a:bodyPr/>
        <a:lstStyle/>
        <a:p>
          <a:endParaRPr lang="es-AR" sz="1600"/>
        </a:p>
      </dgm:t>
    </dgm:pt>
    <dgm:pt modelId="{EA7B322B-CA87-4874-8BA5-A374D15B5443}" type="sibTrans" cxnId="{FB3087C6-C10A-4AB2-84D3-02651BCFC8D2}">
      <dgm:prSet/>
      <dgm:spPr/>
      <dgm:t>
        <a:bodyPr/>
        <a:lstStyle/>
        <a:p>
          <a:endParaRPr lang="es-AR" sz="1600"/>
        </a:p>
      </dgm:t>
    </dgm:pt>
    <dgm:pt modelId="{C1DA3760-456D-48A4-9E98-43D30D259CFA}">
      <dgm:prSet phldrT="[Texto]" custT="1"/>
      <dgm:spPr/>
      <dgm:t>
        <a:bodyPr/>
        <a:lstStyle/>
        <a:p>
          <a:r>
            <a:rPr lang="es-AR" sz="1600"/>
            <a:t>buttons.h</a:t>
          </a:r>
        </a:p>
      </dgm:t>
    </dgm:pt>
    <dgm:pt modelId="{7400A47F-382B-4215-B0E3-5EF638597BE3}" type="parTrans" cxnId="{EE3714F6-E41E-43F5-92CF-A449E0572D64}">
      <dgm:prSet custT="1"/>
      <dgm:spPr/>
      <dgm:t>
        <a:bodyPr/>
        <a:lstStyle/>
        <a:p>
          <a:endParaRPr lang="es-AR" sz="1600"/>
        </a:p>
      </dgm:t>
    </dgm:pt>
    <dgm:pt modelId="{7A06C851-EF37-479E-BF18-AE5594E770EB}" type="sibTrans" cxnId="{EE3714F6-E41E-43F5-92CF-A449E0572D64}">
      <dgm:prSet/>
      <dgm:spPr/>
      <dgm:t>
        <a:bodyPr/>
        <a:lstStyle/>
        <a:p>
          <a:endParaRPr lang="es-AR" sz="1600"/>
        </a:p>
      </dgm:t>
    </dgm:pt>
    <dgm:pt modelId="{5CA2E69D-A3BC-4094-AA4B-823CE3E78B44}">
      <dgm:prSet phldrT="[Texto]" custT="1"/>
      <dgm:spPr/>
      <dgm:t>
        <a:bodyPr/>
        <a:lstStyle/>
        <a:p>
          <a:r>
            <a:rPr lang="es-AR" sz="1600"/>
            <a:t>sched.h</a:t>
          </a:r>
        </a:p>
      </dgm:t>
    </dgm:pt>
    <dgm:pt modelId="{CBCACFF3-12A3-4516-B87E-91A61B222C06}" type="parTrans" cxnId="{9A276D41-2D0B-4073-881D-FFF5999C0735}">
      <dgm:prSet custT="1"/>
      <dgm:spPr/>
      <dgm:t>
        <a:bodyPr/>
        <a:lstStyle/>
        <a:p>
          <a:endParaRPr lang="es-AR" sz="1600"/>
        </a:p>
      </dgm:t>
    </dgm:pt>
    <dgm:pt modelId="{046E089F-CD16-4C58-836B-59AF3F8F6E18}" type="sibTrans" cxnId="{9A276D41-2D0B-4073-881D-FFF5999C0735}">
      <dgm:prSet/>
      <dgm:spPr/>
      <dgm:t>
        <a:bodyPr/>
        <a:lstStyle/>
        <a:p>
          <a:endParaRPr lang="es-AR" sz="1600"/>
        </a:p>
      </dgm:t>
    </dgm:pt>
    <dgm:pt modelId="{BD4B1EF4-61CD-40DA-AEBF-2681D86CC683}">
      <dgm:prSet phldrT="[Texto]" custT="1"/>
      <dgm:spPr/>
      <dgm:t>
        <a:bodyPr/>
        <a:lstStyle/>
        <a:p>
          <a:r>
            <a:rPr lang="es-AR" sz="1600"/>
            <a:t>timer.h</a:t>
          </a:r>
        </a:p>
      </dgm:t>
    </dgm:pt>
    <dgm:pt modelId="{FA50D870-0E44-49E1-86A9-D43B08C32698}" type="parTrans" cxnId="{ED1499A3-0F99-4730-B2D0-D883CA6F9ACE}">
      <dgm:prSet custT="1"/>
      <dgm:spPr/>
      <dgm:t>
        <a:bodyPr/>
        <a:lstStyle/>
        <a:p>
          <a:endParaRPr lang="es-AR" sz="1600"/>
        </a:p>
      </dgm:t>
    </dgm:pt>
    <dgm:pt modelId="{596FD8B1-467A-4511-997D-9D76A22ECA4D}" type="sibTrans" cxnId="{ED1499A3-0F99-4730-B2D0-D883CA6F9ACE}">
      <dgm:prSet/>
      <dgm:spPr/>
      <dgm:t>
        <a:bodyPr/>
        <a:lstStyle/>
        <a:p>
          <a:endParaRPr lang="es-AR" sz="1600"/>
        </a:p>
      </dgm:t>
    </dgm:pt>
    <dgm:pt modelId="{DB6C4EB9-6E6C-47E8-8CF3-7756BADFABF1}">
      <dgm:prSet phldrT="[Texto]" custT="1"/>
      <dgm:spPr/>
      <dgm:t>
        <a:bodyPr/>
        <a:lstStyle/>
        <a:p>
          <a:r>
            <a:rPr lang="es-AR" sz="1600"/>
            <a:t>sched_cfg.h</a:t>
          </a:r>
        </a:p>
      </dgm:t>
    </dgm:pt>
    <dgm:pt modelId="{980D62D9-E210-4C0F-96B5-0ABC6A84F35D}" type="parTrans" cxnId="{778DC1AC-E221-481E-9C38-9777C8DFCBD8}">
      <dgm:prSet custT="1"/>
      <dgm:spPr/>
      <dgm:t>
        <a:bodyPr/>
        <a:lstStyle/>
        <a:p>
          <a:endParaRPr lang="es-AR" sz="1600"/>
        </a:p>
      </dgm:t>
    </dgm:pt>
    <dgm:pt modelId="{F52E8117-9B19-438D-8A00-1AB6F58CE522}" type="sibTrans" cxnId="{778DC1AC-E221-481E-9C38-9777C8DFCBD8}">
      <dgm:prSet/>
      <dgm:spPr/>
      <dgm:t>
        <a:bodyPr/>
        <a:lstStyle/>
        <a:p>
          <a:endParaRPr lang="es-AR" sz="1600"/>
        </a:p>
      </dgm:t>
    </dgm:pt>
    <dgm:pt modelId="{359400E8-F3D5-4328-B2F3-5721F067AED9}">
      <dgm:prSet phldrT="[Texto]" custT="1"/>
      <dgm:spPr/>
      <dgm:t>
        <a:bodyPr/>
        <a:lstStyle/>
        <a:p>
          <a:r>
            <a:rPr lang="es-AR" sz="1600"/>
            <a:t>led.h</a:t>
          </a:r>
        </a:p>
      </dgm:t>
    </dgm:pt>
    <dgm:pt modelId="{3F7EDE84-1693-4E60-9FD5-8C7EE0873C69}" type="parTrans" cxnId="{07655273-B495-489B-8100-A19B3AE77373}">
      <dgm:prSet custT="1"/>
      <dgm:spPr/>
      <dgm:t>
        <a:bodyPr/>
        <a:lstStyle/>
        <a:p>
          <a:endParaRPr lang="es-AR" sz="1600"/>
        </a:p>
      </dgm:t>
    </dgm:pt>
    <dgm:pt modelId="{DABF3CA0-DDDC-48B0-A1F0-76415DABBA29}" type="sibTrans" cxnId="{07655273-B495-489B-8100-A19B3AE77373}">
      <dgm:prSet/>
      <dgm:spPr/>
      <dgm:t>
        <a:bodyPr/>
        <a:lstStyle/>
        <a:p>
          <a:endParaRPr lang="es-AR" sz="1600"/>
        </a:p>
      </dgm:t>
    </dgm:pt>
    <dgm:pt modelId="{454F8332-1E75-4C36-A0D4-64C9ABC91122}">
      <dgm:prSet phldrT="[Texto]" custT="1"/>
      <dgm:spPr/>
      <dgm:t>
        <a:bodyPr/>
        <a:lstStyle/>
        <a:p>
          <a:r>
            <a:rPr lang="es-AR" sz="1600" dirty="0" err="1" smtClean="0"/>
            <a:t>ControlRemVHF_cfg.h</a:t>
          </a:r>
          <a:endParaRPr lang="es-AR" sz="1600" dirty="0"/>
        </a:p>
      </dgm:t>
    </dgm:pt>
    <dgm:pt modelId="{8BD60A68-6CFC-4698-B5DE-8732874EB562}" type="parTrans" cxnId="{E5B3AA1B-F614-4EEB-ABC3-82FB687FFA49}">
      <dgm:prSet custT="1"/>
      <dgm:spPr/>
      <dgm:t>
        <a:bodyPr/>
        <a:lstStyle/>
        <a:p>
          <a:endParaRPr lang="es-AR" sz="1600"/>
        </a:p>
      </dgm:t>
    </dgm:pt>
    <dgm:pt modelId="{03A5A23C-EE84-4317-922A-F8A9FCE4E33E}" type="sibTrans" cxnId="{E5B3AA1B-F614-4EEB-ABC3-82FB687FFA49}">
      <dgm:prSet/>
      <dgm:spPr/>
      <dgm:t>
        <a:bodyPr/>
        <a:lstStyle/>
        <a:p>
          <a:endParaRPr lang="es-AR" sz="1600"/>
        </a:p>
      </dgm:t>
    </dgm:pt>
    <dgm:pt modelId="{AF6E34FC-F900-46C2-90F0-F3D88D1CC4E9}" type="pres">
      <dgm:prSet presAssocID="{336459D3-A0C6-4AF3-B4A4-9F5C9C5ED7A4}" presName="diagram" presStyleCnt="0">
        <dgm:presLayoutVars>
          <dgm:chPref val="1"/>
          <dgm:dir/>
          <dgm:animOne val="branch"/>
          <dgm:animLvl val="lvl"/>
          <dgm:resizeHandles val="exact"/>
        </dgm:presLayoutVars>
      </dgm:prSet>
      <dgm:spPr/>
      <dgm:t>
        <a:bodyPr/>
        <a:lstStyle/>
        <a:p>
          <a:endParaRPr lang="es-AR"/>
        </a:p>
      </dgm:t>
    </dgm:pt>
    <dgm:pt modelId="{D43EB895-A2B1-41D7-A45C-39B47CC1EE76}" type="pres">
      <dgm:prSet presAssocID="{2A6AE7A5-1BE4-4302-A880-18BD62A58A7F}" presName="root1" presStyleCnt="0"/>
      <dgm:spPr/>
    </dgm:pt>
    <dgm:pt modelId="{24A80000-6451-4653-A07E-50F767299AE1}" type="pres">
      <dgm:prSet presAssocID="{2A6AE7A5-1BE4-4302-A880-18BD62A58A7F}" presName="LevelOneTextNode" presStyleLbl="node0" presStyleIdx="0" presStyleCnt="1" custLinFactNeighborX="-59611" custLinFactNeighborY="-4878">
        <dgm:presLayoutVars>
          <dgm:chPref val="3"/>
        </dgm:presLayoutVars>
      </dgm:prSet>
      <dgm:spPr/>
      <dgm:t>
        <a:bodyPr/>
        <a:lstStyle/>
        <a:p>
          <a:endParaRPr lang="es-AR"/>
        </a:p>
      </dgm:t>
    </dgm:pt>
    <dgm:pt modelId="{58B308C4-B595-4F19-865D-EB91BF44983C}" type="pres">
      <dgm:prSet presAssocID="{2A6AE7A5-1BE4-4302-A880-18BD62A58A7F}" presName="level2hierChild" presStyleCnt="0"/>
      <dgm:spPr/>
    </dgm:pt>
    <dgm:pt modelId="{EC4280E9-C80F-4AA1-9EF4-59F1D7746B34}" type="pres">
      <dgm:prSet presAssocID="{CBCACFF3-12A3-4516-B87E-91A61B222C06}" presName="conn2-1" presStyleLbl="parChTrans1D2" presStyleIdx="0" presStyleCnt="7"/>
      <dgm:spPr/>
      <dgm:t>
        <a:bodyPr/>
        <a:lstStyle/>
        <a:p>
          <a:endParaRPr lang="es-AR"/>
        </a:p>
      </dgm:t>
    </dgm:pt>
    <dgm:pt modelId="{E7D56BD2-3B72-4008-BF9F-D2FF8F0FBE65}" type="pres">
      <dgm:prSet presAssocID="{CBCACFF3-12A3-4516-B87E-91A61B222C06}" presName="connTx" presStyleLbl="parChTrans1D2" presStyleIdx="0" presStyleCnt="7"/>
      <dgm:spPr/>
      <dgm:t>
        <a:bodyPr/>
        <a:lstStyle/>
        <a:p>
          <a:endParaRPr lang="es-AR"/>
        </a:p>
      </dgm:t>
    </dgm:pt>
    <dgm:pt modelId="{6C673E4C-0DDE-433A-A4E4-37BE8D3600C1}" type="pres">
      <dgm:prSet presAssocID="{5CA2E69D-A3BC-4094-AA4B-823CE3E78B44}" presName="root2" presStyleCnt="0"/>
      <dgm:spPr/>
    </dgm:pt>
    <dgm:pt modelId="{B91CA469-C4AA-4B7B-ABED-E4D1BE48EDBC}" type="pres">
      <dgm:prSet presAssocID="{5CA2E69D-A3BC-4094-AA4B-823CE3E78B44}" presName="LevelTwoTextNode" presStyleLbl="node2" presStyleIdx="0" presStyleCnt="7">
        <dgm:presLayoutVars>
          <dgm:chPref val="3"/>
        </dgm:presLayoutVars>
      </dgm:prSet>
      <dgm:spPr/>
      <dgm:t>
        <a:bodyPr/>
        <a:lstStyle/>
        <a:p>
          <a:endParaRPr lang="es-AR"/>
        </a:p>
      </dgm:t>
    </dgm:pt>
    <dgm:pt modelId="{2E3BF783-A1E8-4D61-97D7-34E1AC95A5C3}" type="pres">
      <dgm:prSet presAssocID="{5CA2E69D-A3BC-4094-AA4B-823CE3E78B44}" presName="level3hierChild" presStyleCnt="0"/>
      <dgm:spPr/>
    </dgm:pt>
    <dgm:pt modelId="{D154A78F-4808-4071-AF45-6D1FC818AA7D}" type="pres">
      <dgm:prSet presAssocID="{980D62D9-E210-4C0F-96B5-0ABC6A84F35D}" presName="conn2-1" presStyleLbl="parChTrans1D3" presStyleIdx="0" presStyleCnt="1"/>
      <dgm:spPr/>
      <dgm:t>
        <a:bodyPr/>
        <a:lstStyle/>
        <a:p>
          <a:endParaRPr lang="es-AR"/>
        </a:p>
      </dgm:t>
    </dgm:pt>
    <dgm:pt modelId="{07448B6E-755C-40D0-9120-A29129C2D043}" type="pres">
      <dgm:prSet presAssocID="{980D62D9-E210-4C0F-96B5-0ABC6A84F35D}" presName="connTx" presStyleLbl="parChTrans1D3" presStyleIdx="0" presStyleCnt="1"/>
      <dgm:spPr/>
      <dgm:t>
        <a:bodyPr/>
        <a:lstStyle/>
        <a:p>
          <a:endParaRPr lang="es-AR"/>
        </a:p>
      </dgm:t>
    </dgm:pt>
    <dgm:pt modelId="{0D919846-DB97-4614-AC99-72B44C55E307}" type="pres">
      <dgm:prSet presAssocID="{DB6C4EB9-6E6C-47E8-8CF3-7756BADFABF1}" presName="root2" presStyleCnt="0"/>
      <dgm:spPr/>
    </dgm:pt>
    <dgm:pt modelId="{559EA37B-A5DB-408C-A797-3CC73F8A9F61}" type="pres">
      <dgm:prSet presAssocID="{DB6C4EB9-6E6C-47E8-8CF3-7756BADFABF1}" presName="LevelTwoTextNode" presStyleLbl="node3" presStyleIdx="0" presStyleCnt="1">
        <dgm:presLayoutVars>
          <dgm:chPref val="3"/>
        </dgm:presLayoutVars>
      </dgm:prSet>
      <dgm:spPr/>
      <dgm:t>
        <a:bodyPr/>
        <a:lstStyle/>
        <a:p>
          <a:endParaRPr lang="es-AR"/>
        </a:p>
      </dgm:t>
    </dgm:pt>
    <dgm:pt modelId="{E38B6DBA-9BD9-42C9-9258-9C7198DEE7A7}" type="pres">
      <dgm:prSet presAssocID="{DB6C4EB9-6E6C-47E8-8CF3-7756BADFABF1}" presName="level3hierChild" presStyleCnt="0"/>
      <dgm:spPr/>
    </dgm:pt>
    <dgm:pt modelId="{E87E0B01-5601-4430-9C41-AECD487C63A1}" type="pres">
      <dgm:prSet presAssocID="{FA50D870-0E44-49E1-86A9-D43B08C32698}" presName="conn2-1" presStyleLbl="parChTrans1D2" presStyleIdx="1" presStyleCnt="7"/>
      <dgm:spPr/>
      <dgm:t>
        <a:bodyPr/>
        <a:lstStyle/>
        <a:p>
          <a:endParaRPr lang="es-AR"/>
        </a:p>
      </dgm:t>
    </dgm:pt>
    <dgm:pt modelId="{4F6B0A65-8834-4042-BFCD-7AB47B1A3878}" type="pres">
      <dgm:prSet presAssocID="{FA50D870-0E44-49E1-86A9-D43B08C32698}" presName="connTx" presStyleLbl="parChTrans1D2" presStyleIdx="1" presStyleCnt="7"/>
      <dgm:spPr/>
      <dgm:t>
        <a:bodyPr/>
        <a:lstStyle/>
        <a:p>
          <a:endParaRPr lang="es-AR"/>
        </a:p>
      </dgm:t>
    </dgm:pt>
    <dgm:pt modelId="{CC79DE8E-5BCA-4482-8C72-9EE74E3CE212}" type="pres">
      <dgm:prSet presAssocID="{BD4B1EF4-61CD-40DA-AEBF-2681D86CC683}" presName="root2" presStyleCnt="0"/>
      <dgm:spPr/>
    </dgm:pt>
    <dgm:pt modelId="{CE3C70C7-764B-478A-A69F-56084E5AD347}" type="pres">
      <dgm:prSet presAssocID="{BD4B1EF4-61CD-40DA-AEBF-2681D86CC683}" presName="LevelTwoTextNode" presStyleLbl="node2" presStyleIdx="1" presStyleCnt="7">
        <dgm:presLayoutVars>
          <dgm:chPref val="3"/>
        </dgm:presLayoutVars>
      </dgm:prSet>
      <dgm:spPr/>
      <dgm:t>
        <a:bodyPr/>
        <a:lstStyle/>
        <a:p>
          <a:endParaRPr lang="es-AR"/>
        </a:p>
      </dgm:t>
    </dgm:pt>
    <dgm:pt modelId="{6E3BF5A3-D3BE-4598-BF54-1239DADF3D1C}" type="pres">
      <dgm:prSet presAssocID="{BD4B1EF4-61CD-40DA-AEBF-2681D86CC683}" presName="level3hierChild" presStyleCnt="0"/>
      <dgm:spPr/>
    </dgm:pt>
    <dgm:pt modelId="{1E78942D-0F9E-427A-B276-2ED0591AF053}" type="pres">
      <dgm:prSet presAssocID="{CD7E6B68-8390-49D1-B270-A5F6BDB0B27B}" presName="conn2-1" presStyleLbl="parChTrans1D2" presStyleIdx="2" presStyleCnt="7"/>
      <dgm:spPr/>
      <dgm:t>
        <a:bodyPr/>
        <a:lstStyle/>
        <a:p>
          <a:endParaRPr lang="es-AR"/>
        </a:p>
      </dgm:t>
    </dgm:pt>
    <dgm:pt modelId="{9582BD11-2ED4-42CB-BA5E-F209827A0049}" type="pres">
      <dgm:prSet presAssocID="{CD7E6B68-8390-49D1-B270-A5F6BDB0B27B}" presName="connTx" presStyleLbl="parChTrans1D2" presStyleIdx="2" presStyleCnt="7"/>
      <dgm:spPr/>
      <dgm:t>
        <a:bodyPr/>
        <a:lstStyle/>
        <a:p>
          <a:endParaRPr lang="es-AR"/>
        </a:p>
      </dgm:t>
    </dgm:pt>
    <dgm:pt modelId="{8C811BDD-1949-44BD-AF58-771B6433E245}" type="pres">
      <dgm:prSet presAssocID="{0542E103-9CEA-4BF6-B96D-7BF95C680855}" presName="root2" presStyleCnt="0"/>
      <dgm:spPr/>
    </dgm:pt>
    <dgm:pt modelId="{A99F40AD-E6DE-4D89-970C-971185D23C9E}" type="pres">
      <dgm:prSet presAssocID="{0542E103-9CEA-4BF6-B96D-7BF95C680855}" presName="LevelTwoTextNode" presStyleLbl="node2" presStyleIdx="2" presStyleCnt="7">
        <dgm:presLayoutVars>
          <dgm:chPref val="3"/>
        </dgm:presLayoutVars>
      </dgm:prSet>
      <dgm:spPr/>
      <dgm:t>
        <a:bodyPr/>
        <a:lstStyle/>
        <a:p>
          <a:endParaRPr lang="es-AR"/>
        </a:p>
      </dgm:t>
    </dgm:pt>
    <dgm:pt modelId="{F070F470-6679-4EDB-A12A-924F25D1740E}" type="pres">
      <dgm:prSet presAssocID="{0542E103-9CEA-4BF6-B96D-7BF95C680855}" presName="level3hierChild" presStyleCnt="0"/>
      <dgm:spPr/>
    </dgm:pt>
    <dgm:pt modelId="{DE4CED62-11BF-4CAA-897C-212DCD674027}" type="pres">
      <dgm:prSet presAssocID="{8804A041-0F6D-44FA-92CF-669324C04734}" presName="conn2-1" presStyleLbl="parChTrans1D2" presStyleIdx="3" presStyleCnt="7"/>
      <dgm:spPr/>
      <dgm:t>
        <a:bodyPr/>
        <a:lstStyle/>
        <a:p>
          <a:endParaRPr lang="es-AR"/>
        </a:p>
      </dgm:t>
    </dgm:pt>
    <dgm:pt modelId="{25BF81B5-19C6-4165-966E-E85446CF5344}" type="pres">
      <dgm:prSet presAssocID="{8804A041-0F6D-44FA-92CF-669324C04734}" presName="connTx" presStyleLbl="parChTrans1D2" presStyleIdx="3" presStyleCnt="7"/>
      <dgm:spPr/>
      <dgm:t>
        <a:bodyPr/>
        <a:lstStyle/>
        <a:p>
          <a:endParaRPr lang="es-AR"/>
        </a:p>
      </dgm:t>
    </dgm:pt>
    <dgm:pt modelId="{AC00D4D8-D133-4FDE-9F60-1DBBFB70326A}" type="pres">
      <dgm:prSet presAssocID="{D9984BE7-0C8A-4C0D-A99C-30B7C9E96691}" presName="root2" presStyleCnt="0"/>
      <dgm:spPr/>
    </dgm:pt>
    <dgm:pt modelId="{69CAE296-25FF-48EB-95DE-CE226961E0B4}" type="pres">
      <dgm:prSet presAssocID="{D9984BE7-0C8A-4C0D-A99C-30B7C9E96691}" presName="LevelTwoTextNode" presStyleLbl="node2" presStyleIdx="3" presStyleCnt="7">
        <dgm:presLayoutVars>
          <dgm:chPref val="3"/>
        </dgm:presLayoutVars>
      </dgm:prSet>
      <dgm:spPr/>
      <dgm:t>
        <a:bodyPr/>
        <a:lstStyle/>
        <a:p>
          <a:endParaRPr lang="es-AR"/>
        </a:p>
      </dgm:t>
    </dgm:pt>
    <dgm:pt modelId="{F0CD9580-E868-458F-BF47-154C80939BCB}" type="pres">
      <dgm:prSet presAssocID="{D9984BE7-0C8A-4C0D-A99C-30B7C9E96691}" presName="level3hierChild" presStyleCnt="0"/>
      <dgm:spPr/>
    </dgm:pt>
    <dgm:pt modelId="{4E626F09-D84F-464B-B5A0-24B2BDAF178E}" type="pres">
      <dgm:prSet presAssocID="{7400A47F-382B-4215-B0E3-5EF638597BE3}" presName="conn2-1" presStyleLbl="parChTrans1D2" presStyleIdx="4" presStyleCnt="7"/>
      <dgm:spPr/>
      <dgm:t>
        <a:bodyPr/>
        <a:lstStyle/>
        <a:p>
          <a:endParaRPr lang="es-AR"/>
        </a:p>
      </dgm:t>
    </dgm:pt>
    <dgm:pt modelId="{257D9596-1D43-4DE7-9000-EF9BBD836905}" type="pres">
      <dgm:prSet presAssocID="{7400A47F-382B-4215-B0E3-5EF638597BE3}" presName="connTx" presStyleLbl="parChTrans1D2" presStyleIdx="4" presStyleCnt="7"/>
      <dgm:spPr/>
      <dgm:t>
        <a:bodyPr/>
        <a:lstStyle/>
        <a:p>
          <a:endParaRPr lang="es-AR"/>
        </a:p>
      </dgm:t>
    </dgm:pt>
    <dgm:pt modelId="{6346F58A-EFE4-4DEE-8614-0E0D2869BB53}" type="pres">
      <dgm:prSet presAssocID="{C1DA3760-456D-48A4-9E98-43D30D259CFA}" presName="root2" presStyleCnt="0"/>
      <dgm:spPr/>
    </dgm:pt>
    <dgm:pt modelId="{B899A4B6-459E-4DED-A974-4842E0825E80}" type="pres">
      <dgm:prSet presAssocID="{C1DA3760-456D-48A4-9E98-43D30D259CFA}" presName="LevelTwoTextNode" presStyleLbl="node2" presStyleIdx="4" presStyleCnt="7">
        <dgm:presLayoutVars>
          <dgm:chPref val="3"/>
        </dgm:presLayoutVars>
      </dgm:prSet>
      <dgm:spPr/>
      <dgm:t>
        <a:bodyPr/>
        <a:lstStyle/>
        <a:p>
          <a:endParaRPr lang="es-AR"/>
        </a:p>
      </dgm:t>
    </dgm:pt>
    <dgm:pt modelId="{D88A434D-2C8F-4392-A417-FDC11F4968A7}" type="pres">
      <dgm:prSet presAssocID="{C1DA3760-456D-48A4-9E98-43D30D259CFA}" presName="level3hierChild" presStyleCnt="0"/>
      <dgm:spPr/>
    </dgm:pt>
    <dgm:pt modelId="{200A7B89-DD2B-43F4-854B-B260838F9735}" type="pres">
      <dgm:prSet presAssocID="{3F7EDE84-1693-4E60-9FD5-8C7EE0873C69}" presName="conn2-1" presStyleLbl="parChTrans1D2" presStyleIdx="5" presStyleCnt="7"/>
      <dgm:spPr/>
      <dgm:t>
        <a:bodyPr/>
        <a:lstStyle/>
        <a:p>
          <a:endParaRPr lang="es-AR"/>
        </a:p>
      </dgm:t>
    </dgm:pt>
    <dgm:pt modelId="{7F2224EB-9E62-44C9-9E8B-BEFC874FA7EB}" type="pres">
      <dgm:prSet presAssocID="{3F7EDE84-1693-4E60-9FD5-8C7EE0873C69}" presName="connTx" presStyleLbl="parChTrans1D2" presStyleIdx="5" presStyleCnt="7"/>
      <dgm:spPr/>
      <dgm:t>
        <a:bodyPr/>
        <a:lstStyle/>
        <a:p>
          <a:endParaRPr lang="es-AR"/>
        </a:p>
      </dgm:t>
    </dgm:pt>
    <dgm:pt modelId="{474E4B1B-8FE9-4B5A-BBD4-2AF3D4DFF3A1}" type="pres">
      <dgm:prSet presAssocID="{359400E8-F3D5-4328-B2F3-5721F067AED9}" presName="root2" presStyleCnt="0"/>
      <dgm:spPr/>
    </dgm:pt>
    <dgm:pt modelId="{0A893DDF-49BC-4B86-BDD3-C68B9B25C449}" type="pres">
      <dgm:prSet presAssocID="{359400E8-F3D5-4328-B2F3-5721F067AED9}" presName="LevelTwoTextNode" presStyleLbl="node2" presStyleIdx="5" presStyleCnt="7">
        <dgm:presLayoutVars>
          <dgm:chPref val="3"/>
        </dgm:presLayoutVars>
      </dgm:prSet>
      <dgm:spPr/>
      <dgm:t>
        <a:bodyPr/>
        <a:lstStyle/>
        <a:p>
          <a:endParaRPr lang="es-AR"/>
        </a:p>
      </dgm:t>
    </dgm:pt>
    <dgm:pt modelId="{60FF3666-762F-4A0F-B5C9-B08D2CE701C4}" type="pres">
      <dgm:prSet presAssocID="{359400E8-F3D5-4328-B2F3-5721F067AED9}" presName="level3hierChild" presStyleCnt="0"/>
      <dgm:spPr/>
    </dgm:pt>
    <dgm:pt modelId="{2BC1B44C-C22C-4E10-BC63-18ABD925A1BC}" type="pres">
      <dgm:prSet presAssocID="{8BD60A68-6CFC-4698-B5DE-8732874EB562}" presName="conn2-1" presStyleLbl="parChTrans1D2" presStyleIdx="6" presStyleCnt="7"/>
      <dgm:spPr/>
      <dgm:t>
        <a:bodyPr/>
        <a:lstStyle/>
        <a:p>
          <a:endParaRPr lang="es-AR"/>
        </a:p>
      </dgm:t>
    </dgm:pt>
    <dgm:pt modelId="{183A6E21-F909-4A93-81D1-ADA0DC01C574}" type="pres">
      <dgm:prSet presAssocID="{8BD60A68-6CFC-4698-B5DE-8732874EB562}" presName="connTx" presStyleLbl="parChTrans1D2" presStyleIdx="6" presStyleCnt="7"/>
      <dgm:spPr/>
      <dgm:t>
        <a:bodyPr/>
        <a:lstStyle/>
        <a:p>
          <a:endParaRPr lang="es-AR"/>
        </a:p>
      </dgm:t>
    </dgm:pt>
    <dgm:pt modelId="{E4E8D8E9-A345-4B58-8842-0CF9EA61836D}" type="pres">
      <dgm:prSet presAssocID="{454F8332-1E75-4C36-A0D4-64C9ABC91122}" presName="root2" presStyleCnt="0"/>
      <dgm:spPr/>
    </dgm:pt>
    <dgm:pt modelId="{BBECC9CF-4CBB-40BD-8CCA-340AA05BD76A}" type="pres">
      <dgm:prSet presAssocID="{454F8332-1E75-4C36-A0D4-64C9ABC91122}" presName="LevelTwoTextNode" presStyleLbl="node2" presStyleIdx="6" presStyleCnt="7" custScaleX="219951">
        <dgm:presLayoutVars>
          <dgm:chPref val="3"/>
        </dgm:presLayoutVars>
      </dgm:prSet>
      <dgm:spPr/>
      <dgm:t>
        <a:bodyPr/>
        <a:lstStyle/>
        <a:p>
          <a:endParaRPr lang="es-AR"/>
        </a:p>
      </dgm:t>
    </dgm:pt>
    <dgm:pt modelId="{786C6A10-4717-4F5F-936D-45A20C2F007D}" type="pres">
      <dgm:prSet presAssocID="{454F8332-1E75-4C36-A0D4-64C9ABC91122}" presName="level3hierChild" presStyleCnt="0"/>
      <dgm:spPr/>
    </dgm:pt>
  </dgm:ptLst>
  <dgm:cxnLst>
    <dgm:cxn modelId="{34B6758F-C519-4F38-875C-B990A079A7FC}" srcId="{2A6AE7A5-1BE4-4302-A880-18BD62A58A7F}" destId="{0542E103-9CEA-4BF6-B96D-7BF95C680855}" srcOrd="2" destOrd="0" parTransId="{CD7E6B68-8390-49D1-B270-A5F6BDB0B27B}" sibTransId="{32147868-F5E9-44D6-BAC1-46A43592BA96}"/>
    <dgm:cxn modelId="{E5B3AA1B-F614-4EEB-ABC3-82FB687FFA49}" srcId="{2A6AE7A5-1BE4-4302-A880-18BD62A58A7F}" destId="{454F8332-1E75-4C36-A0D4-64C9ABC91122}" srcOrd="6" destOrd="0" parTransId="{8BD60A68-6CFC-4698-B5DE-8732874EB562}" sibTransId="{03A5A23C-EE84-4317-922A-F8A9FCE4E33E}"/>
    <dgm:cxn modelId="{A03C81A7-D568-4535-8FBB-0C8B64D15CDE}" type="presOf" srcId="{8804A041-0F6D-44FA-92CF-669324C04734}" destId="{25BF81B5-19C6-4165-966E-E85446CF5344}" srcOrd="1" destOrd="0" presId="urn:microsoft.com/office/officeart/2005/8/layout/hierarchy2"/>
    <dgm:cxn modelId="{0287E2DA-2E90-4605-8B3B-93478FE28FF3}" type="presOf" srcId="{336459D3-A0C6-4AF3-B4A4-9F5C9C5ED7A4}" destId="{AF6E34FC-F900-46C2-90F0-F3D88D1CC4E9}" srcOrd="0" destOrd="0" presId="urn:microsoft.com/office/officeart/2005/8/layout/hierarchy2"/>
    <dgm:cxn modelId="{6B5B8915-447D-4625-8F29-E0F54AFF4B9F}" type="presOf" srcId="{BD4B1EF4-61CD-40DA-AEBF-2681D86CC683}" destId="{CE3C70C7-764B-478A-A69F-56084E5AD347}" srcOrd="0" destOrd="0" presId="urn:microsoft.com/office/officeart/2005/8/layout/hierarchy2"/>
    <dgm:cxn modelId="{2B5F12F6-E8B5-4675-94E2-0493F45CD2EC}" srcId="{336459D3-A0C6-4AF3-B4A4-9F5C9C5ED7A4}" destId="{2A6AE7A5-1BE4-4302-A880-18BD62A58A7F}" srcOrd="0" destOrd="0" parTransId="{1C2A9BDA-3423-427C-8166-F7AAF29677B7}" sibTransId="{BB65AFA4-5DC0-42B2-B1F3-969D8BF4D39A}"/>
    <dgm:cxn modelId="{07655273-B495-489B-8100-A19B3AE77373}" srcId="{2A6AE7A5-1BE4-4302-A880-18BD62A58A7F}" destId="{359400E8-F3D5-4328-B2F3-5721F067AED9}" srcOrd="5" destOrd="0" parTransId="{3F7EDE84-1693-4E60-9FD5-8C7EE0873C69}" sibTransId="{DABF3CA0-DDDC-48B0-A1F0-76415DABBA29}"/>
    <dgm:cxn modelId="{8F27BC4D-AB15-4807-8D50-6EB2DB995CB2}" type="presOf" srcId="{8804A041-0F6D-44FA-92CF-669324C04734}" destId="{DE4CED62-11BF-4CAA-897C-212DCD674027}" srcOrd="0" destOrd="0" presId="urn:microsoft.com/office/officeart/2005/8/layout/hierarchy2"/>
    <dgm:cxn modelId="{36B31DB5-EC29-4588-92C9-57A4FF6A54BE}" type="presOf" srcId="{D9984BE7-0C8A-4C0D-A99C-30B7C9E96691}" destId="{69CAE296-25FF-48EB-95DE-CE226961E0B4}" srcOrd="0" destOrd="0" presId="urn:microsoft.com/office/officeart/2005/8/layout/hierarchy2"/>
    <dgm:cxn modelId="{95708D84-284E-4B7A-B70B-23659F1F55AA}" type="presOf" srcId="{FA50D870-0E44-49E1-86A9-D43B08C32698}" destId="{4F6B0A65-8834-4042-BFCD-7AB47B1A3878}" srcOrd="1" destOrd="0" presId="urn:microsoft.com/office/officeart/2005/8/layout/hierarchy2"/>
    <dgm:cxn modelId="{B20088B9-56EA-46B7-B768-4DBD2D0E3949}" type="presOf" srcId="{C1DA3760-456D-48A4-9E98-43D30D259CFA}" destId="{B899A4B6-459E-4DED-A974-4842E0825E80}" srcOrd="0" destOrd="0" presId="urn:microsoft.com/office/officeart/2005/8/layout/hierarchy2"/>
    <dgm:cxn modelId="{EDB97648-D21D-49A1-8199-83DC6CBB9609}" type="presOf" srcId="{CD7E6B68-8390-49D1-B270-A5F6BDB0B27B}" destId="{1E78942D-0F9E-427A-B276-2ED0591AF053}" srcOrd="0" destOrd="0" presId="urn:microsoft.com/office/officeart/2005/8/layout/hierarchy2"/>
    <dgm:cxn modelId="{FB3087C6-C10A-4AB2-84D3-02651BCFC8D2}" srcId="{2A6AE7A5-1BE4-4302-A880-18BD62A58A7F}" destId="{D9984BE7-0C8A-4C0D-A99C-30B7C9E96691}" srcOrd="3" destOrd="0" parTransId="{8804A041-0F6D-44FA-92CF-669324C04734}" sibTransId="{EA7B322B-CA87-4874-8BA5-A374D15B5443}"/>
    <dgm:cxn modelId="{A9D0B6FD-1A30-4345-AF40-B656C279E53F}" type="presOf" srcId="{8BD60A68-6CFC-4698-B5DE-8732874EB562}" destId="{2BC1B44C-C22C-4E10-BC63-18ABD925A1BC}" srcOrd="0" destOrd="0" presId="urn:microsoft.com/office/officeart/2005/8/layout/hierarchy2"/>
    <dgm:cxn modelId="{C9E6BA00-6A20-4EDD-BF18-6D9815B744AF}" type="presOf" srcId="{8BD60A68-6CFC-4698-B5DE-8732874EB562}" destId="{183A6E21-F909-4A93-81D1-ADA0DC01C574}" srcOrd="1" destOrd="0" presId="urn:microsoft.com/office/officeart/2005/8/layout/hierarchy2"/>
    <dgm:cxn modelId="{DC19C74E-4231-4C91-9575-0E5DCE5C42A6}" type="presOf" srcId="{359400E8-F3D5-4328-B2F3-5721F067AED9}" destId="{0A893DDF-49BC-4B86-BDD3-C68B9B25C449}" srcOrd="0" destOrd="0" presId="urn:microsoft.com/office/officeart/2005/8/layout/hierarchy2"/>
    <dgm:cxn modelId="{A5C34EF0-2F4C-4102-936D-9829BEBF2D9D}" type="presOf" srcId="{454F8332-1E75-4C36-A0D4-64C9ABC91122}" destId="{BBECC9CF-4CBB-40BD-8CCA-340AA05BD76A}" srcOrd="0" destOrd="0" presId="urn:microsoft.com/office/officeart/2005/8/layout/hierarchy2"/>
    <dgm:cxn modelId="{A088663E-32C9-4EA4-944E-A9750EA360AE}" type="presOf" srcId="{7400A47F-382B-4215-B0E3-5EF638597BE3}" destId="{257D9596-1D43-4DE7-9000-EF9BBD836905}" srcOrd="1" destOrd="0" presId="urn:microsoft.com/office/officeart/2005/8/layout/hierarchy2"/>
    <dgm:cxn modelId="{6C510769-4445-46C7-91EC-4E07B012959B}" type="presOf" srcId="{CD7E6B68-8390-49D1-B270-A5F6BDB0B27B}" destId="{9582BD11-2ED4-42CB-BA5E-F209827A0049}" srcOrd="1" destOrd="0" presId="urn:microsoft.com/office/officeart/2005/8/layout/hierarchy2"/>
    <dgm:cxn modelId="{09A26888-2516-4EF5-9889-32E9BE7FF8F8}" type="presOf" srcId="{980D62D9-E210-4C0F-96B5-0ABC6A84F35D}" destId="{D154A78F-4808-4071-AF45-6D1FC818AA7D}" srcOrd="0" destOrd="0" presId="urn:microsoft.com/office/officeart/2005/8/layout/hierarchy2"/>
    <dgm:cxn modelId="{BC6EF470-67B6-4E75-A21A-C8A7A7774219}" type="presOf" srcId="{3F7EDE84-1693-4E60-9FD5-8C7EE0873C69}" destId="{200A7B89-DD2B-43F4-854B-B260838F9735}" srcOrd="0" destOrd="0" presId="urn:microsoft.com/office/officeart/2005/8/layout/hierarchy2"/>
    <dgm:cxn modelId="{3A0EEBB7-57A4-4292-9372-CDFD55C431C4}" type="presOf" srcId="{2A6AE7A5-1BE4-4302-A880-18BD62A58A7F}" destId="{24A80000-6451-4653-A07E-50F767299AE1}" srcOrd="0" destOrd="0" presId="urn:microsoft.com/office/officeart/2005/8/layout/hierarchy2"/>
    <dgm:cxn modelId="{5CDCB417-8449-4C26-8FA6-A993B6D876D3}" type="presOf" srcId="{DB6C4EB9-6E6C-47E8-8CF3-7756BADFABF1}" destId="{559EA37B-A5DB-408C-A797-3CC73F8A9F61}" srcOrd="0" destOrd="0" presId="urn:microsoft.com/office/officeart/2005/8/layout/hierarchy2"/>
    <dgm:cxn modelId="{275771D5-DFE8-4EFF-B04C-3B421BE67BFB}" type="presOf" srcId="{CBCACFF3-12A3-4516-B87E-91A61B222C06}" destId="{EC4280E9-C80F-4AA1-9EF4-59F1D7746B34}" srcOrd="0" destOrd="0" presId="urn:microsoft.com/office/officeart/2005/8/layout/hierarchy2"/>
    <dgm:cxn modelId="{9A276D41-2D0B-4073-881D-FFF5999C0735}" srcId="{2A6AE7A5-1BE4-4302-A880-18BD62A58A7F}" destId="{5CA2E69D-A3BC-4094-AA4B-823CE3E78B44}" srcOrd="0" destOrd="0" parTransId="{CBCACFF3-12A3-4516-B87E-91A61B222C06}" sibTransId="{046E089F-CD16-4C58-836B-59AF3F8F6E18}"/>
    <dgm:cxn modelId="{1D4F8FF4-4E7A-4684-AF08-71456BDDB9B3}" type="presOf" srcId="{7400A47F-382B-4215-B0E3-5EF638597BE3}" destId="{4E626F09-D84F-464B-B5A0-24B2BDAF178E}" srcOrd="0" destOrd="0" presId="urn:microsoft.com/office/officeart/2005/8/layout/hierarchy2"/>
    <dgm:cxn modelId="{EE3714F6-E41E-43F5-92CF-A449E0572D64}" srcId="{2A6AE7A5-1BE4-4302-A880-18BD62A58A7F}" destId="{C1DA3760-456D-48A4-9E98-43D30D259CFA}" srcOrd="4" destOrd="0" parTransId="{7400A47F-382B-4215-B0E3-5EF638597BE3}" sibTransId="{7A06C851-EF37-479E-BF18-AE5594E770EB}"/>
    <dgm:cxn modelId="{ED1499A3-0F99-4730-B2D0-D883CA6F9ACE}" srcId="{2A6AE7A5-1BE4-4302-A880-18BD62A58A7F}" destId="{BD4B1EF4-61CD-40DA-AEBF-2681D86CC683}" srcOrd="1" destOrd="0" parTransId="{FA50D870-0E44-49E1-86A9-D43B08C32698}" sibTransId="{596FD8B1-467A-4511-997D-9D76A22ECA4D}"/>
    <dgm:cxn modelId="{99691540-59CF-46BF-877D-41BD9AD2136D}" type="presOf" srcId="{0542E103-9CEA-4BF6-B96D-7BF95C680855}" destId="{A99F40AD-E6DE-4D89-970C-971185D23C9E}" srcOrd="0" destOrd="0" presId="urn:microsoft.com/office/officeart/2005/8/layout/hierarchy2"/>
    <dgm:cxn modelId="{39FF5285-8535-4702-972A-46E8C805A167}" type="presOf" srcId="{CBCACFF3-12A3-4516-B87E-91A61B222C06}" destId="{E7D56BD2-3B72-4008-BF9F-D2FF8F0FBE65}" srcOrd="1" destOrd="0" presId="urn:microsoft.com/office/officeart/2005/8/layout/hierarchy2"/>
    <dgm:cxn modelId="{0AB28F07-1503-4F29-9E24-E7A7C3146170}" type="presOf" srcId="{3F7EDE84-1693-4E60-9FD5-8C7EE0873C69}" destId="{7F2224EB-9E62-44C9-9E8B-BEFC874FA7EB}" srcOrd="1" destOrd="0" presId="urn:microsoft.com/office/officeart/2005/8/layout/hierarchy2"/>
    <dgm:cxn modelId="{778DC1AC-E221-481E-9C38-9777C8DFCBD8}" srcId="{5CA2E69D-A3BC-4094-AA4B-823CE3E78B44}" destId="{DB6C4EB9-6E6C-47E8-8CF3-7756BADFABF1}" srcOrd="0" destOrd="0" parTransId="{980D62D9-E210-4C0F-96B5-0ABC6A84F35D}" sibTransId="{F52E8117-9B19-438D-8A00-1AB6F58CE522}"/>
    <dgm:cxn modelId="{6225304E-81F8-4180-901C-ADBC4F8CE420}" type="presOf" srcId="{980D62D9-E210-4C0F-96B5-0ABC6A84F35D}" destId="{07448B6E-755C-40D0-9120-A29129C2D043}" srcOrd="1" destOrd="0" presId="urn:microsoft.com/office/officeart/2005/8/layout/hierarchy2"/>
    <dgm:cxn modelId="{54531204-5D6F-435E-A74B-B58ACA8D4A72}" type="presOf" srcId="{FA50D870-0E44-49E1-86A9-D43B08C32698}" destId="{E87E0B01-5601-4430-9C41-AECD487C63A1}" srcOrd="0" destOrd="0" presId="urn:microsoft.com/office/officeart/2005/8/layout/hierarchy2"/>
    <dgm:cxn modelId="{FA56353E-318C-45CC-BFD1-1E18FE4F37BD}" type="presOf" srcId="{5CA2E69D-A3BC-4094-AA4B-823CE3E78B44}" destId="{B91CA469-C4AA-4B7B-ABED-E4D1BE48EDBC}" srcOrd="0" destOrd="0" presId="urn:microsoft.com/office/officeart/2005/8/layout/hierarchy2"/>
    <dgm:cxn modelId="{9AE6401A-8787-4B56-96B8-62C33BE54F55}" type="presParOf" srcId="{AF6E34FC-F900-46C2-90F0-F3D88D1CC4E9}" destId="{D43EB895-A2B1-41D7-A45C-39B47CC1EE76}" srcOrd="0" destOrd="0" presId="urn:microsoft.com/office/officeart/2005/8/layout/hierarchy2"/>
    <dgm:cxn modelId="{6CFE9B40-8AAA-4531-8EAE-1ED7A76F5696}" type="presParOf" srcId="{D43EB895-A2B1-41D7-A45C-39B47CC1EE76}" destId="{24A80000-6451-4653-A07E-50F767299AE1}" srcOrd="0" destOrd="0" presId="urn:microsoft.com/office/officeart/2005/8/layout/hierarchy2"/>
    <dgm:cxn modelId="{9F4DC0F5-C15B-415F-9003-52D11CE42CA1}" type="presParOf" srcId="{D43EB895-A2B1-41D7-A45C-39B47CC1EE76}" destId="{58B308C4-B595-4F19-865D-EB91BF44983C}" srcOrd="1" destOrd="0" presId="urn:microsoft.com/office/officeart/2005/8/layout/hierarchy2"/>
    <dgm:cxn modelId="{C5B49223-220D-4EDE-9071-C058C59EED3A}" type="presParOf" srcId="{58B308C4-B595-4F19-865D-EB91BF44983C}" destId="{EC4280E9-C80F-4AA1-9EF4-59F1D7746B34}" srcOrd="0" destOrd="0" presId="urn:microsoft.com/office/officeart/2005/8/layout/hierarchy2"/>
    <dgm:cxn modelId="{ED7CEAD7-8130-4B7E-9513-079FA87D50D9}" type="presParOf" srcId="{EC4280E9-C80F-4AA1-9EF4-59F1D7746B34}" destId="{E7D56BD2-3B72-4008-BF9F-D2FF8F0FBE65}" srcOrd="0" destOrd="0" presId="urn:microsoft.com/office/officeart/2005/8/layout/hierarchy2"/>
    <dgm:cxn modelId="{8401378A-7040-4EA7-B6C5-FAE95DBA8DC2}" type="presParOf" srcId="{58B308C4-B595-4F19-865D-EB91BF44983C}" destId="{6C673E4C-0DDE-433A-A4E4-37BE8D3600C1}" srcOrd="1" destOrd="0" presId="urn:microsoft.com/office/officeart/2005/8/layout/hierarchy2"/>
    <dgm:cxn modelId="{64DBA0E3-194B-41F9-880B-9A9F5EE81B65}" type="presParOf" srcId="{6C673E4C-0DDE-433A-A4E4-37BE8D3600C1}" destId="{B91CA469-C4AA-4B7B-ABED-E4D1BE48EDBC}" srcOrd="0" destOrd="0" presId="urn:microsoft.com/office/officeart/2005/8/layout/hierarchy2"/>
    <dgm:cxn modelId="{8CD94F1C-61D9-43E6-BEE8-3A1286199944}" type="presParOf" srcId="{6C673E4C-0DDE-433A-A4E4-37BE8D3600C1}" destId="{2E3BF783-A1E8-4D61-97D7-34E1AC95A5C3}" srcOrd="1" destOrd="0" presId="urn:microsoft.com/office/officeart/2005/8/layout/hierarchy2"/>
    <dgm:cxn modelId="{E669BBE8-741E-4AB7-92CE-8002F81AB298}" type="presParOf" srcId="{2E3BF783-A1E8-4D61-97D7-34E1AC95A5C3}" destId="{D154A78F-4808-4071-AF45-6D1FC818AA7D}" srcOrd="0" destOrd="0" presId="urn:microsoft.com/office/officeart/2005/8/layout/hierarchy2"/>
    <dgm:cxn modelId="{0CF7A7F5-5B06-4FC0-B35B-7E8179FFCDCF}" type="presParOf" srcId="{D154A78F-4808-4071-AF45-6D1FC818AA7D}" destId="{07448B6E-755C-40D0-9120-A29129C2D043}" srcOrd="0" destOrd="0" presId="urn:microsoft.com/office/officeart/2005/8/layout/hierarchy2"/>
    <dgm:cxn modelId="{AA623B6E-5BC4-46B0-A9E0-121260E8C0FF}" type="presParOf" srcId="{2E3BF783-A1E8-4D61-97D7-34E1AC95A5C3}" destId="{0D919846-DB97-4614-AC99-72B44C55E307}" srcOrd="1" destOrd="0" presId="urn:microsoft.com/office/officeart/2005/8/layout/hierarchy2"/>
    <dgm:cxn modelId="{0002C77B-E1A0-43F5-85B2-B5C50909FCE7}" type="presParOf" srcId="{0D919846-DB97-4614-AC99-72B44C55E307}" destId="{559EA37B-A5DB-408C-A797-3CC73F8A9F61}" srcOrd="0" destOrd="0" presId="urn:microsoft.com/office/officeart/2005/8/layout/hierarchy2"/>
    <dgm:cxn modelId="{EB157542-342A-4993-A347-FC4332560D80}" type="presParOf" srcId="{0D919846-DB97-4614-AC99-72B44C55E307}" destId="{E38B6DBA-9BD9-42C9-9258-9C7198DEE7A7}" srcOrd="1" destOrd="0" presId="urn:microsoft.com/office/officeart/2005/8/layout/hierarchy2"/>
    <dgm:cxn modelId="{1CB8B457-F471-4FAF-AD6B-07C3A58BBA38}" type="presParOf" srcId="{58B308C4-B595-4F19-865D-EB91BF44983C}" destId="{E87E0B01-5601-4430-9C41-AECD487C63A1}" srcOrd="2" destOrd="0" presId="urn:microsoft.com/office/officeart/2005/8/layout/hierarchy2"/>
    <dgm:cxn modelId="{8307D1D0-A599-49CE-B5E9-FE548004527F}" type="presParOf" srcId="{E87E0B01-5601-4430-9C41-AECD487C63A1}" destId="{4F6B0A65-8834-4042-BFCD-7AB47B1A3878}" srcOrd="0" destOrd="0" presId="urn:microsoft.com/office/officeart/2005/8/layout/hierarchy2"/>
    <dgm:cxn modelId="{55FA1560-D694-4DD4-8A1A-321534466659}" type="presParOf" srcId="{58B308C4-B595-4F19-865D-EB91BF44983C}" destId="{CC79DE8E-5BCA-4482-8C72-9EE74E3CE212}" srcOrd="3" destOrd="0" presId="urn:microsoft.com/office/officeart/2005/8/layout/hierarchy2"/>
    <dgm:cxn modelId="{84AA9511-68F9-4294-ADC5-7BB0D2FFF33A}" type="presParOf" srcId="{CC79DE8E-5BCA-4482-8C72-9EE74E3CE212}" destId="{CE3C70C7-764B-478A-A69F-56084E5AD347}" srcOrd="0" destOrd="0" presId="urn:microsoft.com/office/officeart/2005/8/layout/hierarchy2"/>
    <dgm:cxn modelId="{F0C494E1-C2A2-4309-AF18-23EB1D4531BF}" type="presParOf" srcId="{CC79DE8E-5BCA-4482-8C72-9EE74E3CE212}" destId="{6E3BF5A3-D3BE-4598-BF54-1239DADF3D1C}" srcOrd="1" destOrd="0" presId="urn:microsoft.com/office/officeart/2005/8/layout/hierarchy2"/>
    <dgm:cxn modelId="{6A19645C-0D8E-4B1E-B1EA-9D181C5345BC}" type="presParOf" srcId="{58B308C4-B595-4F19-865D-EB91BF44983C}" destId="{1E78942D-0F9E-427A-B276-2ED0591AF053}" srcOrd="4" destOrd="0" presId="urn:microsoft.com/office/officeart/2005/8/layout/hierarchy2"/>
    <dgm:cxn modelId="{55138005-6425-45C2-8ECF-869B178CA0D4}" type="presParOf" srcId="{1E78942D-0F9E-427A-B276-2ED0591AF053}" destId="{9582BD11-2ED4-42CB-BA5E-F209827A0049}" srcOrd="0" destOrd="0" presId="urn:microsoft.com/office/officeart/2005/8/layout/hierarchy2"/>
    <dgm:cxn modelId="{5353C6DE-FF26-499F-95E0-A57C3FD9E1EB}" type="presParOf" srcId="{58B308C4-B595-4F19-865D-EB91BF44983C}" destId="{8C811BDD-1949-44BD-AF58-771B6433E245}" srcOrd="5" destOrd="0" presId="urn:microsoft.com/office/officeart/2005/8/layout/hierarchy2"/>
    <dgm:cxn modelId="{7DC3D781-24DD-4208-87B8-964EC2407517}" type="presParOf" srcId="{8C811BDD-1949-44BD-AF58-771B6433E245}" destId="{A99F40AD-E6DE-4D89-970C-971185D23C9E}" srcOrd="0" destOrd="0" presId="urn:microsoft.com/office/officeart/2005/8/layout/hierarchy2"/>
    <dgm:cxn modelId="{9EEB3956-454A-4FA0-AE18-AA6F6DD7C09B}" type="presParOf" srcId="{8C811BDD-1949-44BD-AF58-771B6433E245}" destId="{F070F470-6679-4EDB-A12A-924F25D1740E}" srcOrd="1" destOrd="0" presId="urn:microsoft.com/office/officeart/2005/8/layout/hierarchy2"/>
    <dgm:cxn modelId="{525363F0-16F9-49A1-AE7D-4B1929C79431}" type="presParOf" srcId="{58B308C4-B595-4F19-865D-EB91BF44983C}" destId="{DE4CED62-11BF-4CAA-897C-212DCD674027}" srcOrd="6" destOrd="0" presId="urn:microsoft.com/office/officeart/2005/8/layout/hierarchy2"/>
    <dgm:cxn modelId="{83264FE0-5421-4F41-ABE8-68EC248AC6BE}" type="presParOf" srcId="{DE4CED62-11BF-4CAA-897C-212DCD674027}" destId="{25BF81B5-19C6-4165-966E-E85446CF5344}" srcOrd="0" destOrd="0" presId="urn:microsoft.com/office/officeart/2005/8/layout/hierarchy2"/>
    <dgm:cxn modelId="{F8ADD53E-A915-4441-9778-21651C4BFB1A}" type="presParOf" srcId="{58B308C4-B595-4F19-865D-EB91BF44983C}" destId="{AC00D4D8-D133-4FDE-9F60-1DBBFB70326A}" srcOrd="7" destOrd="0" presId="urn:microsoft.com/office/officeart/2005/8/layout/hierarchy2"/>
    <dgm:cxn modelId="{1C282A05-74E1-4411-92C0-133777024486}" type="presParOf" srcId="{AC00D4D8-D133-4FDE-9F60-1DBBFB70326A}" destId="{69CAE296-25FF-48EB-95DE-CE226961E0B4}" srcOrd="0" destOrd="0" presId="urn:microsoft.com/office/officeart/2005/8/layout/hierarchy2"/>
    <dgm:cxn modelId="{B78911F9-0EE6-492B-9452-030283E4D73B}" type="presParOf" srcId="{AC00D4D8-D133-4FDE-9F60-1DBBFB70326A}" destId="{F0CD9580-E868-458F-BF47-154C80939BCB}" srcOrd="1" destOrd="0" presId="urn:microsoft.com/office/officeart/2005/8/layout/hierarchy2"/>
    <dgm:cxn modelId="{ED5C989F-6F46-4C51-A3D8-820E4A0266E8}" type="presParOf" srcId="{58B308C4-B595-4F19-865D-EB91BF44983C}" destId="{4E626F09-D84F-464B-B5A0-24B2BDAF178E}" srcOrd="8" destOrd="0" presId="urn:microsoft.com/office/officeart/2005/8/layout/hierarchy2"/>
    <dgm:cxn modelId="{1E263441-59BD-44A0-9EBF-B0682D61F6F7}" type="presParOf" srcId="{4E626F09-D84F-464B-B5A0-24B2BDAF178E}" destId="{257D9596-1D43-4DE7-9000-EF9BBD836905}" srcOrd="0" destOrd="0" presId="urn:microsoft.com/office/officeart/2005/8/layout/hierarchy2"/>
    <dgm:cxn modelId="{DAFC4E7D-13A1-4831-BBB0-75897992BD86}" type="presParOf" srcId="{58B308C4-B595-4F19-865D-EB91BF44983C}" destId="{6346F58A-EFE4-4DEE-8614-0E0D2869BB53}" srcOrd="9" destOrd="0" presId="urn:microsoft.com/office/officeart/2005/8/layout/hierarchy2"/>
    <dgm:cxn modelId="{0B559682-B45E-4EA5-A5EE-DBDF32D2FEE7}" type="presParOf" srcId="{6346F58A-EFE4-4DEE-8614-0E0D2869BB53}" destId="{B899A4B6-459E-4DED-A974-4842E0825E80}" srcOrd="0" destOrd="0" presId="urn:microsoft.com/office/officeart/2005/8/layout/hierarchy2"/>
    <dgm:cxn modelId="{C336CAEA-F68A-42EE-930F-742DF86A1FF0}" type="presParOf" srcId="{6346F58A-EFE4-4DEE-8614-0E0D2869BB53}" destId="{D88A434D-2C8F-4392-A417-FDC11F4968A7}" srcOrd="1" destOrd="0" presId="urn:microsoft.com/office/officeart/2005/8/layout/hierarchy2"/>
    <dgm:cxn modelId="{274850B8-024F-4D0F-8573-C0D9ED161A51}" type="presParOf" srcId="{58B308C4-B595-4F19-865D-EB91BF44983C}" destId="{200A7B89-DD2B-43F4-854B-B260838F9735}" srcOrd="10" destOrd="0" presId="urn:microsoft.com/office/officeart/2005/8/layout/hierarchy2"/>
    <dgm:cxn modelId="{6B3E1AE4-BBF0-42BB-8E20-C61DDE37989B}" type="presParOf" srcId="{200A7B89-DD2B-43F4-854B-B260838F9735}" destId="{7F2224EB-9E62-44C9-9E8B-BEFC874FA7EB}" srcOrd="0" destOrd="0" presId="urn:microsoft.com/office/officeart/2005/8/layout/hierarchy2"/>
    <dgm:cxn modelId="{37E11B6E-CF41-4A33-86DB-CB5CEDAFB960}" type="presParOf" srcId="{58B308C4-B595-4F19-865D-EB91BF44983C}" destId="{474E4B1B-8FE9-4B5A-BBD4-2AF3D4DFF3A1}" srcOrd="11" destOrd="0" presId="urn:microsoft.com/office/officeart/2005/8/layout/hierarchy2"/>
    <dgm:cxn modelId="{C42789A8-5360-4261-B01E-E5A1CF748581}" type="presParOf" srcId="{474E4B1B-8FE9-4B5A-BBD4-2AF3D4DFF3A1}" destId="{0A893DDF-49BC-4B86-BDD3-C68B9B25C449}" srcOrd="0" destOrd="0" presId="urn:microsoft.com/office/officeart/2005/8/layout/hierarchy2"/>
    <dgm:cxn modelId="{DCEC7F3A-6DA5-41E8-A563-7ECDE3D6BDC1}" type="presParOf" srcId="{474E4B1B-8FE9-4B5A-BBD4-2AF3D4DFF3A1}" destId="{60FF3666-762F-4A0F-B5C9-B08D2CE701C4}" srcOrd="1" destOrd="0" presId="urn:microsoft.com/office/officeart/2005/8/layout/hierarchy2"/>
    <dgm:cxn modelId="{32B88D21-9858-41D4-AA05-01B8DDCE612B}" type="presParOf" srcId="{58B308C4-B595-4F19-865D-EB91BF44983C}" destId="{2BC1B44C-C22C-4E10-BC63-18ABD925A1BC}" srcOrd="12" destOrd="0" presId="urn:microsoft.com/office/officeart/2005/8/layout/hierarchy2"/>
    <dgm:cxn modelId="{38D9E1B3-AFB0-47FA-8AC3-232CDD9616C1}" type="presParOf" srcId="{2BC1B44C-C22C-4E10-BC63-18ABD925A1BC}" destId="{183A6E21-F909-4A93-81D1-ADA0DC01C574}" srcOrd="0" destOrd="0" presId="urn:microsoft.com/office/officeart/2005/8/layout/hierarchy2"/>
    <dgm:cxn modelId="{2BC0EA21-3F45-4A2A-8A51-52F040B9AC09}" type="presParOf" srcId="{58B308C4-B595-4F19-865D-EB91BF44983C}" destId="{E4E8D8E9-A345-4B58-8842-0CF9EA61836D}" srcOrd="13" destOrd="0" presId="urn:microsoft.com/office/officeart/2005/8/layout/hierarchy2"/>
    <dgm:cxn modelId="{560CC412-18EE-4D68-B836-84EACD8D9865}" type="presParOf" srcId="{E4E8D8E9-A345-4B58-8842-0CF9EA61836D}" destId="{BBECC9CF-4CBB-40BD-8CCA-340AA05BD76A}" srcOrd="0" destOrd="0" presId="urn:microsoft.com/office/officeart/2005/8/layout/hierarchy2"/>
    <dgm:cxn modelId="{AB7F66EB-2632-4BAD-936E-250B3F2036D5}" type="presParOf" srcId="{E4E8D8E9-A345-4B58-8842-0CF9EA61836D}" destId="{786C6A10-4717-4F5F-936D-45A20C2F007D}"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A80000-6451-4653-A07E-50F767299AE1}">
      <dsp:nvSpPr>
        <dsp:cNvPr id="0" name=""/>
        <dsp:cNvSpPr/>
      </dsp:nvSpPr>
      <dsp:spPr>
        <a:xfrm>
          <a:off x="404929" y="2046320"/>
          <a:ext cx="1200626" cy="60031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dirty="0" err="1"/>
            <a:t>main.c</a:t>
          </a:r>
          <a:endParaRPr lang="es-AR" sz="1600" kern="1200" dirty="0"/>
        </a:p>
      </dsp:txBody>
      <dsp:txXfrm>
        <a:off x="422512" y="2063903"/>
        <a:ext cx="1165460" cy="565147"/>
      </dsp:txXfrm>
    </dsp:sp>
    <dsp:sp modelId="{EC4280E9-C80F-4AA1-9EF4-59F1D7746B34}">
      <dsp:nvSpPr>
        <dsp:cNvPr id="0" name=""/>
        <dsp:cNvSpPr/>
      </dsp:nvSpPr>
      <dsp:spPr>
        <a:xfrm rot="18021545">
          <a:off x="1020397" y="1314206"/>
          <a:ext cx="2366273" cy="22741"/>
        </a:xfrm>
        <a:custGeom>
          <a:avLst/>
          <a:gdLst/>
          <a:ahLst/>
          <a:cxnLst/>
          <a:rect l="0" t="0" r="0" b="0"/>
          <a:pathLst>
            <a:path>
              <a:moveTo>
                <a:pt x="0" y="11370"/>
              </a:moveTo>
              <a:lnTo>
                <a:pt x="2366273" y="1137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AR" sz="1600" kern="1200"/>
        </a:p>
      </dsp:txBody>
      <dsp:txXfrm>
        <a:off x="2144377" y="1266420"/>
        <a:ext cx="118313" cy="118313"/>
      </dsp:txXfrm>
    </dsp:sp>
    <dsp:sp modelId="{B91CA469-C4AA-4B7B-ABED-E4D1BE48EDBC}">
      <dsp:nvSpPr>
        <dsp:cNvPr id="0" name=""/>
        <dsp:cNvSpPr/>
      </dsp:nvSpPr>
      <dsp:spPr>
        <a:xfrm>
          <a:off x="2801512" y="4521"/>
          <a:ext cx="1200626" cy="60031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a:t>sched.h</a:t>
          </a:r>
        </a:p>
      </dsp:txBody>
      <dsp:txXfrm>
        <a:off x="2819095" y="22104"/>
        <a:ext cx="1165460" cy="565147"/>
      </dsp:txXfrm>
    </dsp:sp>
    <dsp:sp modelId="{D154A78F-4808-4071-AF45-6D1FC818AA7D}">
      <dsp:nvSpPr>
        <dsp:cNvPr id="0" name=""/>
        <dsp:cNvSpPr/>
      </dsp:nvSpPr>
      <dsp:spPr>
        <a:xfrm>
          <a:off x="4002139" y="293307"/>
          <a:ext cx="480250" cy="22741"/>
        </a:xfrm>
        <a:custGeom>
          <a:avLst/>
          <a:gdLst/>
          <a:ahLst/>
          <a:cxnLst/>
          <a:rect l="0" t="0" r="0" b="0"/>
          <a:pathLst>
            <a:path>
              <a:moveTo>
                <a:pt x="0" y="11370"/>
              </a:moveTo>
              <a:lnTo>
                <a:pt x="480250" y="1137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AR" sz="1600" kern="1200"/>
        </a:p>
      </dsp:txBody>
      <dsp:txXfrm>
        <a:off x="4230258" y="292672"/>
        <a:ext cx="24012" cy="24012"/>
      </dsp:txXfrm>
    </dsp:sp>
    <dsp:sp modelId="{559EA37B-A5DB-408C-A797-3CC73F8A9F61}">
      <dsp:nvSpPr>
        <dsp:cNvPr id="0" name=""/>
        <dsp:cNvSpPr/>
      </dsp:nvSpPr>
      <dsp:spPr>
        <a:xfrm>
          <a:off x="4482390" y="4521"/>
          <a:ext cx="1200626" cy="60031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a:t>sched_cfg.h</a:t>
          </a:r>
        </a:p>
      </dsp:txBody>
      <dsp:txXfrm>
        <a:off x="4499973" y="22104"/>
        <a:ext cx="1165460" cy="565147"/>
      </dsp:txXfrm>
    </dsp:sp>
    <dsp:sp modelId="{E87E0B01-5601-4430-9C41-AECD487C63A1}">
      <dsp:nvSpPr>
        <dsp:cNvPr id="0" name=""/>
        <dsp:cNvSpPr/>
      </dsp:nvSpPr>
      <dsp:spPr>
        <a:xfrm rot="18690436">
          <a:off x="1301218" y="1659387"/>
          <a:ext cx="1804631" cy="22741"/>
        </a:xfrm>
        <a:custGeom>
          <a:avLst/>
          <a:gdLst/>
          <a:ahLst/>
          <a:cxnLst/>
          <a:rect l="0" t="0" r="0" b="0"/>
          <a:pathLst>
            <a:path>
              <a:moveTo>
                <a:pt x="0" y="11370"/>
              </a:moveTo>
              <a:lnTo>
                <a:pt x="1804631" y="1137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AR" sz="1600" kern="1200"/>
        </a:p>
      </dsp:txBody>
      <dsp:txXfrm>
        <a:off x="2158418" y="1625642"/>
        <a:ext cx="90231" cy="90231"/>
      </dsp:txXfrm>
    </dsp:sp>
    <dsp:sp modelId="{CE3C70C7-764B-478A-A69F-56084E5AD347}">
      <dsp:nvSpPr>
        <dsp:cNvPr id="0" name=""/>
        <dsp:cNvSpPr/>
      </dsp:nvSpPr>
      <dsp:spPr>
        <a:xfrm>
          <a:off x="2801512" y="694882"/>
          <a:ext cx="1200626" cy="60031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a:t>timer.h</a:t>
          </a:r>
        </a:p>
      </dsp:txBody>
      <dsp:txXfrm>
        <a:off x="2819095" y="712465"/>
        <a:ext cx="1165460" cy="565147"/>
      </dsp:txXfrm>
    </dsp:sp>
    <dsp:sp modelId="{1E78942D-0F9E-427A-B276-2ED0591AF053}">
      <dsp:nvSpPr>
        <dsp:cNvPr id="0" name=""/>
        <dsp:cNvSpPr/>
      </dsp:nvSpPr>
      <dsp:spPr>
        <a:xfrm rot="19864076">
          <a:off x="1520282" y="2004567"/>
          <a:ext cx="1366504" cy="22741"/>
        </a:xfrm>
        <a:custGeom>
          <a:avLst/>
          <a:gdLst/>
          <a:ahLst/>
          <a:cxnLst/>
          <a:rect l="0" t="0" r="0" b="0"/>
          <a:pathLst>
            <a:path>
              <a:moveTo>
                <a:pt x="0" y="11370"/>
              </a:moveTo>
              <a:lnTo>
                <a:pt x="1366504" y="1137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AR" sz="1600" kern="1200"/>
        </a:p>
      </dsp:txBody>
      <dsp:txXfrm>
        <a:off x="2169371" y="1981775"/>
        <a:ext cx="68325" cy="68325"/>
      </dsp:txXfrm>
    </dsp:sp>
    <dsp:sp modelId="{A99F40AD-E6DE-4D89-970C-971185D23C9E}">
      <dsp:nvSpPr>
        <dsp:cNvPr id="0" name=""/>
        <dsp:cNvSpPr/>
      </dsp:nvSpPr>
      <dsp:spPr>
        <a:xfrm>
          <a:off x="2801512" y="1385242"/>
          <a:ext cx="1200626" cy="60031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a:t>lcd.h</a:t>
          </a:r>
        </a:p>
      </dsp:txBody>
      <dsp:txXfrm>
        <a:off x="2819095" y="1402825"/>
        <a:ext cx="1165460" cy="565147"/>
      </dsp:txXfrm>
    </dsp:sp>
    <dsp:sp modelId="{DE4CED62-11BF-4CAA-897C-212DCD674027}">
      <dsp:nvSpPr>
        <dsp:cNvPr id="0" name=""/>
        <dsp:cNvSpPr/>
      </dsp:nvSpPr>
      <dsp:spPr>
        <a:xfrm rot="84157">
          <a:off x="1605376" y="2349747"/>
          <a:ext cx="1196314" cy="22741"/>
        </a:xfrm>
        <a:custGeom>
          <a:avLst/>
          <a:gdLst/>
          <a:ahLst/>
          <a:cxnLst/>
          <a:rect l="0" t="0" r="0" b="0"/>
          <a:pathLst>
            <a:path>
              <a:moveTo>
                <a:pt x="0" y="11370"/>
              </a:moveTo>
              <a:lnTo>
                <a:pt x="1196314" y="1137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AR" sz="1600" kern="1200"/>
        </a:p>
      </dsp:txBody>
      <dsp:txXfrm>
        <a:off x="2173626" y="2331210"/>
        <a:ext cx="59815" cy="59815"/>
      </dsp:txXfrm>
    </dsp:sp>
    <dsp:sp modelId="{69CAE296-25FF-48EB-95DE-CE226961E0B4}">
      <dsp:nvSpPr>
        <dsp:cNvPr id="0" name=""/>
        <dsp:cNvSpPr/>
      </dsp:nvSpPr>
      <dsp:spPr>
        <a:xfrm>
          <a:off x="2801512" y="2075603"/>
          <a:ext cx="1200626" cy="60031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a:t>shiftReg.h</a:t>
          </a:r>
        </a:p>
      </dsp:txBody>
      <dsp:txXfrm>
        <a:off x="2819095" y="2093186"/>
        <a:ext cx="1165460" cy="565147"/>
      </dsp:txXfrm>
    </dsp:sp>
    <dsp:sp modelId="{4E626F09-D84F-464B-B5A0-24B2BDAF178E}">
      <dsp:nvSpPr>
        <dsp:cNvPr id="0" name=""/>
        <dsp:cNvSpPr/>
      </dsp:nvSpPr>
      <dsp:spPr>
        <a:xfrm rot="1862197">
          <a:off x="1505644" y="2694927"/>
          <a:ext cx="1395778" cy="22741"/>
        </a:xfrm>
        <a:custGeom>
          <a:avLst/>
          <a:gdLst/>
          <a:ahLst/>
          <a:cxnLst/>
          <a:rect l="0" t="0" r="0" b="0"/>
          <a:pathLst>
            <a:path>
              <a:moveTo>
                <a:pt x="0" y="11370"/>
              </a:moveTo>
              <a:lnTo>
                <a:pt x="1395778" y="1137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AR" sz="1600" kern="1200"/>
        </a:p>
      </dsp:txBody>
      <dsp:txXfrm>
        <a:off x="2168639" y="2671404"/>
        <a:ext cx="69788" cy="69788"/>
      </dsp:txXfrm>
    </dsp:sp>
    <dsp:sp modelId="{B899A4B6-459E-4DED-A974-4842E0825E80}">
      <dsp:nvSpPr>
        <dsp:cNvPr id="0" name=""/>
        <dsp:cNvSpPr/>
      </dsp:nvSpPr>
      <dsp:spPr>
        <a:xfrm>
          <a:off x="2801512" y="2765963"/>
          <a:ext cx="1200626" cy="60031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a:t>buttons.h</a:t>
          </a:r>
        </a:p>
      </dsp:txBody>
      <dsp:txXfrm>
        <a:off x="2819095" y="2783546"/>
        <a:ext cx="1165460" cy="565147"/>
      </dsp:txXfrm>
    </dsp:sp>
    <dsp:sp modelId="{200A7B89-DD2B-43F4-854B-B260838F9735}">
      <dsp:nvSpPr>
        <dsp:cNvPr id="0" name=""/>
        <dsp:cNvSpPr/>
      </dsp:nvSpPr>
      <dsp:spPr>
        <a:xfrm rot="2981736">
          <a:off x="1279085" y="3040108"/>
          <a:ext cx="1848897" cy="22741"/>
        </a:xfrm>
        <a:custGeom>
          <a:avLst/>
          <a:gdLst/>
          <a:ahLst/>
          <a:cxnLst/>
          <a:rect l="0" t="0" r="0" b="0"/>
          <a:pathLst>
            <a:path>
              <a:moveTo>
                <a:pt x="0" y="11370"/>
              </a:moveTo>
              <a:lnTo>
                <a:pt x="1848897" y="1137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AR" sz="1600" kern="1200"/>
        </a:p>
      </dsp:txBody>
      <dsp:txXfrm>
        <a:off x="2157311" y="3005256"/>
        <a:ext cx="92444" cy="92444"/>
      </dsp:txXfrm>
    </dsp:sp>
    <dsp:sp modelId="{0A893DDF-49BC-4B86-BDD3-C68B9B25C449}">
      <dsp:nvSpPr>
        <dsp:cNvPr id="0" name=""/>
        <dsp:cNvSpPr/>
      </dsp:nvSpPr>
      <dsp:spPr>
        <a:xfrm>
          <a:off x="2801512" y="3456324"/>
          <a:ext cx="1200626" cy="60031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a:t>led.h</a:t>
          </a:r>
        </a:p>
      </dsp:txBody>
      <dsp:txXfrm>
        <a:off x="2819095" y="3473907"/>
        <a:ext cx="1165460" cy="565147"/>
      </dsp:txXfrm>
    </dsp:sp>
    <dsp:sp modelId="{2BC1B44C-C22C-4E10-BC63-18ABD925A1BC}">
      <dsp:nvSpPr>
        <dsp:cNvPr id="0" name=""/>
        <dsp:cNvSpPr/>
      </dsp:nvSpPr>
      <dsp:spPr>
        <a:xfrm rot="3620558">
          <a:off x="995039" y="3385288"/>
          <a:ext cx="2416990" cy="22741"/>
        </a:xfrm>
        <a:custGeom>
          <a:avLst/>
          <a:gdLst/>
          <a:ahLst/>
          <a:cxnLst/>
          <a:rect l="0" t="0" r="0" b="0"/>
          <a:pathLst>
            <a:path>
              <a:moveTo>
                <a:pt x="0" y="11370"/>
              </a:moveTo>
              <a:lnTo>
                <a:pt x="2416990" y="1137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AR" sz="1600" kern="1200"/>
        </a:p>
      </dsp:txBody>
      <dsp:txXfrm>
        <a:off x="2143109" y="3336234"/>
        <a:ext cx="120849" cy="120849"/>
      </dsp:txXfrm>
    </dsp:sp>
    <dsp:sp modelId="{BBECC9CF-4CBB-40BD-8CCA-340AA05BD76A}">
      <dsp:nvSpPr>
        <dsp:cNvPr id="0" name=""/>
        <dsp:cNvSpPr/>
      </dsp:nvSpPr>
      <dsp:spPr>
        <a:xfrm>
          <a:off x="2801512" y="4146684"/>
          <a:ext cx="2640790" cy="60031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dirty="0" err="1" smtClean="0"/>
            <a:t>ControlRemVHF_cfg.h</a:t>
          </a:r>
          <a:endParaRPr lang="es-AR" sz="1600" kern="1200" dirty="0"/>
        </a:p>
      </dsp:txBody>
      <dsp:txXfrm>
        <a:off x="2819095" y="4164267"/>
        <a:ext cx="2605624" cy="56514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4634167" cy="378265"/>
          </a:xfrm>
          <a:prstGeom prst="rect">
            <a:avLst/>
          </a:prstGeom>
        </p:spPr>
        <p:txBody>
          <a:bodyPr vert="horz" lIns="91440" tIns="45720" rIns="91440" bIns="45720" rtlCol="0"/>
          <a:lstStyle>
            <a:lvl1pPr algn="l">
              <a:defRPr sz="1200"/>
            </a:lvl1pPr>
          </a:lstStyle>
          <a:p>
            <a:endParaRPr lang="es-AR"/>
          </a:p>
        </p:txBody>
      </p:sp>
      <p:sp>
        <p:nvSpPr>
          <p:cNvPr id="3" name="2 Marcador de fecha"/>
          <p:cNvSpPr>
            <a:spLocks noGrp="1"/>
          </p:cNvSpPr>
          <p:nvPr>
            <p:ph type="dt" sz="quarter" idx="1"/>
          </p:nvPr>
        </p:nvSpPr>
        <p:spPr>
          <a:xfrm>
            <a:off x="6055402" y="0"/>
            <a:ext cx="4634167" cy="378265"/>
          </a:xfrm>
          <a:prstGeom prst="rect">
            <a:avLst/>
          </a:prstGeom>
        </p:spPr>
        <p:txBody>
          <a:bodyPr vert="horz" lIns="91440" tIns="45720" rIns="91440" bIns="45720" rtlCol="0"/>
          <a:lstStyle>
            <a:lvl1pPr algn="r">
              <a:defRPr sz="1200"/>
            </a:lvl1pPr>
          </a:lstStyle>
          <a:p>
            <a:fld id="{A2FE85D2-7387-428C-995F-01F5D3DEB68F}" type="datetimeFigureOut">
              <a:rPr lang="es-AR" smtClean="0"/>
              <a:pPr/>
              <a:t>22/07/2015</a:t>
            </a:fld>
            <a:endParaRPr lang="es-AR"/>
          </a:p>
        </p:txBody>
      </p:sp>
      <p:sp>
        <p:nvSpPr>
          <p:cNvPr id="4" name="3 Marcador de pie de página"/>
          <p:cNvSpPr>
            <a:spLocks noGrp="1"/>
          </p:cNvSpPr>
          <p:nvPr>
            <p:ph type="ftr" sz="quarter" idx="2"/>
          </p:nvPr>
        </p:nvSpPr>
        <p:spPr>
          <a:xfrm>
            <a:off x="0" y="7180289"/>
            <a:ext cx="4634167" cy="378264"/>
          </a:xfrm>
          <a:prstGeom prst="rect">
            <a:avLst/>
          </a:prstGeom>
        </p:spPr>
        <p:txBody>
          <a:bodyPr vert="horz" lIns="91440" tIns="45720" rIns="91440" bIns="45720" rtlCol="0" anchor="b"/>
          <a:lstStyle>
            <a:lvl1pPr algn="l">
              <a:defRPr sz="1200"/>
            </a:lvl1pPr>
          </a:lstStyle>
          <a:p>
            <a:endParaRPr lang="es-AR"/>
          </a:p>
        </p:txBody>
      </p:sp>
      <p:sp>
        <p:nvSpPr>
          <p:cNvPr id="5" name="4 Marcador de número de diapositiva"/>
          <p:cNvSpPr>
            <a:spLocks noGrp="1"/>
          </p:cNvSpPr>
          <p:nvPr>
            <p:ph type="sldNum" sz="quarter" idx="3"/>
          </p:nvPr>
        </p:nvSpPr>
        <p:spPr>
          <a:xfrm>
            <a:off x="6055402" y="7180289"/>
            <a:ext cx="4634167" cy="378264"/>
          </a:xfrm>
          <a:prstGeom prst="rect">
            <a:avLst/>
          </a:prstGeom>
        </p:spPr>
        <p:txBody>
          <a:bodyPr vert="horz" lIns="91440" tIns="45720" rIns="91440" bIns="45720" rtlCol="0" anchor="b"/>
          <a:lstStyle>
            <a:lvl1pPr algn="r">
              <a:defRPr sz="1200"/>
            </a:lvl1pPr>
          </a:lstStyle>
          <a:p>
            <a:fld id="{E7FA0C07-639E-4A90-9593-D1E1DFD83873}" type="slidenum">
              <a:rPr lang="es-AR" smtClean="0"/>
              <a:pPr/>
              <a:t>‹Nº›</a:t>
            </a:fld>
            <a:endParaRPr lang="es-AR"/>
          </a:p>
        </p:txBody>
      </p:sp>
    </p:spTree>
    <p:extLst>
      <p:ext uri="{BB962C8B-B14F-4D97-AF65-F5344CB8AC3E}">
        <p14:creationId xmlns:p14="http://schemas.microsoft.com/office/powerpoint/2010/main" val="31681777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3454400" y="574675"/>
            <a:ext cx="3778250" cy="2833688"/>
          </a:xfrm>
          <a:prstGeom prst="rect">
            <a:avLst/>
          </a:prstGeom>
          <a:noFill/>
          <a:ln w="9525">
            <a:noFill/>
            <a:round/>
            <a:headEnd/>
            <a:tailEnd/>
          </a:ln>
          <a:effectLst/>
        </p:spPr>
      </p:sp>
      <p:sp>
        <p:nvSpPr>
          <p:cNvPr id="2050" name="Rectangle 2"/>
          <p:cNvSpPr>
            <a:spLocks noGrp="1" noChangeArrowheads="1"/>
          </p:cNvSpPr>
          <p:nvPr>
            <p:ph type="body"/>
          </p:nvPr>
        </p:nvSpPr>
        <p:spPr bwMode="auto">
          <a:xfrm>
            <a:off x="1068732" y="3590706"/>
            <a:ext cx="8552104" cy="3401012"/>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s-AR" smtClean="0"/>
          </a:p>
        </p:txBody>
      </p:sp>
      <p:sp>
        <p:nvSpPr>
          <p:cNvPr id="2051" name="Rectangle 3"/>
          <p:cNvSpPr>
            <a:spLocks noGrp="1" noChangeArrowheads="1"/>
          </p:cNvSpPr>
          <p:nvPr>
            <p:ph type="hdr"/>
          </p:nvPr>
        </p:nvSpPr>
        <p:spPr bwMode="auto">
          <a:xfrm>
            <a:off x="1" y="0"/>
            <a:ext cx="4638657" cy="377142"/>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tabLst>
                <a:tab pos="723900" algn="l"/>
                <a:tab pos="1447800" algn="l"/>
                <a:tab pos="2171700" algn="l"/>
                <a:tab pos="2895600" algn="l"/>
              </a:tabLst>
              <a:defRPr sz="1400">
                <a:solidFill>
                  <a:srgbClr val="000000"/>
                </a:solidFill>
                <a:latin typeface="Times New Roman" pitchFamily="16" charset="0"/>
                <a:ea typeface="DejaVu Sans" charset="0"/>
                <a:cs typeface="DejaVu Sans" charset="0"/>
              </a:defRPr>
            </a:lvl1pPr>
          </a:lstStyle>
          <a:p>
            <a:endParaRPr lang="es-AR"/>
          </a:p>
        </p:txBody>
      </p:sp>
      <p:sp>
        <p:nvSpPr>
          <p:cNvPr id="2052" name="Rectangle 4"/>
          <p:cNvSpPr>
            <a:spLocks noGrp="1" noChangeArrowheads="1"/>
          </p:cNvSpPr>
          <p:nvPr>
            <p:ph type="dt"/>
          </p:nvPr>
        </p:nvSpPr>
        <p:spPr bwMode="auto">
          <a:xfrm>
            <a:off x="6050912" y="0"/>
            <a:ext cx="4638657" cy="377142"/>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tabLst>
                <a:tab pos="723900" algn="l"/>
                <a:tab pos="1447800" algn="l"/>
                <a:tab pos="2171700" algn="l"/>
                <a:tab pos="2895600" algn="l"/>
              </a:tabLst>
              <a:defRPr sz="1400">
                <a:solidFill>
                  <a:srgbClr val="000000"/>
                </a:solidFill>
                <a:latin typeface="Times New Roman" pitchFamily="16" charset="0"/>
                <a:ea typeface="DejaVu Sans" charset="0"/>
                <a:cs typeface="DejaVu Sans" charset="0"/>
              </a:defRPr>
            </a:lvl1pPr>
          </a:lstStyle>
          <a:p>
            <a:endParaRPr lang="es-AR"/>
          </a:p>
        </p:txBody>
      </p:sp>
      <p:sp>
        <p:nvSpPr>
          <p:cNvPr id="2053" name="Rectangle 5"/>
          <p:cNvSpPr>
            <a:spLocks noGrp="1" noChangeArrowheads="1"/>
          </p:cNvSpPr>
          <p:nvPr>
            <p:ph type="ftr"/>
          </p:nvPr>
        </p:nvSpPr>
        <p:spPr bwMode="auto">
          <a:xfrm>
            <a:off x="1" y="7181410"/>
            <a:ext cx="4638657" cy="377142"/>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tabLst>
                <a:tab pos="723900" algn="l"/>
                <a:tab pos="1447800" algn="l"/>
                <a:tab pos="2171700" algn="l"/>
                <a:tab pos="2895600" algn="l"/>
              </a:tabLst>
              <a:defRPr sz="1400">
                <a:solidFill>
                  <a:srgbClr val="000000"/>
                </a:solidFill>
                <a:latin typeface="Times New Roman" pitchFamily="16" charset="0"/>
                <a:ea typeface="DejaVu Sans" charset="0"/>
                <a:cs typeface="DejaVu Sans" charset="0"/>
              </a:defRPr>
            </a:lvl1pPr>
          </a:lstStyle>
          <a:p>
            <a:endParaRPr lang="es-AR"/>
          </a:p>
        </p:txBody>
      </p:sp>
      <p:sp>
        <p:nvSpPr>
          <p:cNvPr id="2054" name="Rectangle 6"/>
          <p:cNvSpPr>
            <a:spLocks noGrp="1" noChangeArrowheads="1"/>
          </p:cNvSpPr>
          <p:nvPr>
            <p:ph type="sldNum"/>
          </p:nvPr>
        </p:nvSpPr>
        <p:spPr bwMode="auto">
          <a:xfrm>
            <a:off x="6050912" y="7181410"/>
            <a:ext cx="4638657" cy="377142"/>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tabLst>
                <a:tab pos="723900" algn="l"/>
                <a:tab pos="1447800" algn="l"/>
                <a:tab pos="2171700" algn="l"/>
                <a:tab pos="2895600" algn="l"/>
              </a:tabLst>
              <a:defRPr sz="1400">
                <a:solidFill>
                  <a:srgbClr val="000000"/>
                </a:solidFill>
                <a:latin typeface="Times New Roman" pitchFamily="16" charset="0"/>
                <a:ea typeface="DejaVu Sans" charset="0"/>
                <a:cs typeface="DejaVu Sans" charset="0"/>
              </a:defRPr>
            </a:lvl1pPr>
          </a:lstStyle>
          <a:p>
            <a:fld id="{4861B764-86EE-486C-8E78-2EFC8187052B}" type="slidenum">
              <a:rPr lang="es-AR"/>
              <a:pPr/>
              <a:t>‹Nº›</a:t>
            </a:fld>
            <a:endParaRPr lang="es-AR"/>
          </a:p>
        </p:txBody>
      </p:sp>
    </p:spTree>
    <p:extLst>
      <p:ext uri="{BB962C8B-B14F-4D97-AF65-F5344CB8AC3E}">
        <p14:creationId xmlns:p14="http://schemas.microsoft.com/office/powerpoint/2010/main" val="3086156102"/>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r>
              <a:rPr lang="es-AR" sz="1200" kern="1200" dirty="0" smtClean="0">
                <a:solidFill>
                  <a:srgbClr val="000000"/>
                </a:solidFill>
                <a:effectLst/>
                <a:latin typeface="Times New Roman" pitchFamily="16" charset="0"/>
                <a:ea typeface="+mn-ea"/>
                <a:cs typeface="+mn-cs"/>
              </a:rPr>
              <a:t>Modo Normal: Iniciar por defecto en este modo. Se debe poder modificar la frecuencia mostrada en el </a:t>
            </a:r>
            <a:r>
              <a:rPr lang="es-AR" sz="1200" kern="1200" dirty="0" err="1" smtClean="0">
                <a:solidFill>
                  <a:srgbClr val="000000"/>
                </a:solidFill>
                <a:effectLst/>
                <a:latin typeface="Times New Roman" pitchFamily="16" charset="0"/>
                <a:ea typeface="+mn-ea"/>
                <a:cs typeface="+mn-cs"/>
              </a:rPr>
              <a:t>display</a:t>
            </a:r>
            <a:r>
              <a:rPr lang="es-AR" sz="1200" kern="1200" dirty="0" smtClean="0">
                <a:solidFill>
                  <a:srgbClr val="000000"/>
                </a:solidFill>
                <a:effectLst/>
                <a:latin typeface="Times New Roman" pitchFamily="16" charset="0"/>
                <a:ea typeface="+mn-ea"/>
                <a:cs typeface="+mn-cs"/>
              </a:rPr>
              <a:t> LCD de 16x1 y dar la correcta salida a esa frecuencia, a su vez debe indicar su estado a través de un </a:t>
            </a:r>
            <a:r>
              <a:rPr lang="es-AR" sz="1200" kern="1200" dirty="0" err="1" smtClean="0">
                <a:solidFill>
                  <a:srgbClr val="000000"/>
                </a:solidFill>
                <a:effectLst/>
                <a:latin typeface="Times New Roman" pitchFamily="16" charset="0"/>
                <a:ea typeface="+mn-ea"/>
                <a:cs typeface="+mn-cs"/>
              </a:rPr>
              <a:t>led</a:t>
            </a:r>
            <a:r>
              <a:rPr lang="es-AR" sz="1200" kern="1200" dirty="0" smtClean="0">
                <a:solidFill>
                  <a:srgbClr val="000000"/>
                </a:solidFill>
                <a:effectLst/>
                <a:latin typeface="Times New Roman" pitchFamily="16" charset="0"/>
                <a:ea typeface="+mn-ea"/>
                <a:cs typeface="+mn-cs"/>
              </a:rPr>
              <a:t> que “</a:t>
            </a:r>
            <a:r>
              <a:rPr lang="es-AR" sz="1200" kern="1200" dirty="0" err="1" smtClean="0">
                <a:solidFill>
                  <a:srgbClr val="000000"/>
                </a:solidFill>
                <a:effectLst/>
                <a:latin typeface="Times New Roman" pitchFamily="16" charset="0"/>
                <a:ea typeface="+mn-ea"/>
                <a:cs typeface="+mn-cs"/>
              </a:rPr>
              <a:t>blinkea</a:t>
            </a:r>
            <a:r>
              <a:rPr lang="es-AR" sz="1200" kern="1200" dirty="0" smtClean="0">
                <a:solidFill>
                  <a:srgbClr val="000000"/>
                </a:solidFill>
                <a:effectLst/>
                <a:latin typeface="Times New Roman" pitchFamily="16" charset="0"/>
                <a:ea typeface="+mn-ea"/>
                <a:cs typeface="+mn-cs"/>
              </a:rPr>
              <a:t>” cada cierto tiempo. </a:t>
            </a:r>
          </a:p>
          <a:p>
            <a:pPr lvl="0"/>
            <a:r>
              <a:rPr lang="es-AR" sz="1200" kern="1200" dirty="0" smtClean="0">
                <a:solidFill>
                  <a:srgbClr val="000000"/>
                </a:solidFill>
                <a:effectLst/>
                <a:latin typeface="Times New Roman" pitchFamily="16" charset="0"/>
                <a:ea typeface="+mn-ea"/>
                <a:cs typeface="+mn-cs"/>
              </a:rPr>
              <a:t>Modo de test: Ingresa cuando son presionado los botones de arriba de MHz y arriba de KHz. Para salir de este modo se debe presionar el botón de debajo de KHz. Se debe poder ejecutar rutinas de prueba para las salidas digitales que cumplen con el procedimiento de ensayo del control remoto. A su vez el </a:t>
            </a:r>
            <a:r>
              <a:rPr lang="es-AR" sz="1200" kern="1200" dirty="0" err="1" smtClean="0">
                <a:solidFill>
                  <a:srgbClr val="000000"/>
                </a:solidFill>
                <a:effectLst/>
                <a:latin typeface="Times New Roman" pitchFamily="16" charset="0"/>
                <a:ea typeface="+mn-ea"/>
                <a:cs typeface="+mn-cs"/>
              </a:rPr>
              <a:t>led</a:t>
            </a:r>
            <a:r>
              <a:rPr lang="es-AR" sz="1200" kern="1200" dirty="0" smtClean="0">
                <a:solidFill>
                  <a:srgbClr val="000000"/>
                </a:solidFill>
                <a:effectLst/>
                <a:latin typeface="Times New Roman" pitchFamily="16" charset="0"/>
                <a:ea typeface="+mn-ea"/>
                <a:cs typeface="+mn-cs"/>
              </a:rPr>
              <a:t> de actividad debe aumentar la frecuencia de “</a:t>
            </a:r>
            <a:r>
              <a:rPr lang="es-AR" sz="1200" kern="1200" dirty="0" err="1" smtClean="0">
                <a:solidFill>
                  <a:srgbClr val="000000"/>
                </a:solidFill>
                <a:effectLst/>
                <a:latin typeface="Times New Roman" pitchFamily="16" charset="0"/>
                <a:ea typeface="+mn-ea"/>
                <a:cs typeface="+mn-cs"/>
              </a:rPr>
              <a:t>blinkeo</a:t>
            </a:r>
            <a:r>
              <a:rPr lang="es-AR" sz="1200" kern="1200" dirty="0" smtClean="0">
                <a:solidFill>
                  <a:srgbClr val="000000"/>
                </a:solidFill>
                <a:effectLst/>
                <a:latin typeface="Times New Roman" pitchFamily="16" charset="0"/>
                <a:ea typeface="+mn-ea"/>
                <a:cs typeface="+mn-cs"/>
              </a:rPr>
              <a:t>” para indicar que se está en este modo.</a:t>
            </a:r>
          </a:p>
          <a:p>
            <a:endParaRPr lang="es-AR" dirty="0"/>
          </a:p>
        </p:txBody>
      </p:sp>
      <p:sp>
        <p:nvSpPr>
          <p:cNvPr id="4" name="Marcador de número de diapositiva 3"/>
          <p:cNvSpPr>
            <a:spLocks noGrp="1"/>
          </p:cNvSpPr>
          <p:nvPr>
            <p:ph type="sldNum" idx="10"/>
          </p:nvPr>
        </p:nvSpPr>
        <p:spPr/>
        <p:txBody>
          <a:bodyPr/>
          <a:lstStyle/>
          <a:p>
            <a:fld id="{4861B764-86EE-486C-8E78-2EFC8187052B}" type="slidenum">
              <a:rPr lang="es-AR" smtClean="0"/>
              <a:pPr/>
              <a:t>17</a:t>
            </a:fld>
            <a:endParaRPr lang="es-AR"/>
          </a:p>
        </p:txBody>
      </p:sp>
    </p:spTree>
    <p:extLst>
      <p:ext uri="{BB962C8B-B14F-4D97-AF65-F5344CB8AC3E}">
        <p14:creationId xmlns:p14="http://schemas.microsoft.com/office/powerpoint/2010/main" val="4104681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Se</a:t>
            </a:r>
            <a:r>
              <a:rPr lang="es-AR" baseline="0" dirty="0" smtClean="0"/>
              <a:t> propuso objetivo puramente académico -&gt; no usar bucle </a:t>
            </a:r>
            <a:r>
              <a:rPr lang="es-AR" baseline="0" dirty="0" err="1" smtClean="0"/>
              <a:t>scan</a:t>
            </a:r>
            <a:endParaRPr lang="es-AR"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pitchFamily="16" charset="0"/>
              <a:buNone/>
              <a:tabLst/>
              <a:defRPr/>
            </a:pPr>
            <a:r>
              <a:rPr lang="es-AR" sz="1200" kern="1200" dirty="0" smtClean="0">
                <a:solidFill>
                  <a:srgbClr val="000000"/>
                </a:solidFill>
                <a:effectLst/>
                <a:latin typeface="Times New Roman" pitchFamily="16" charset="0"/>
                <a:ea typeface="+mn-ea"/>
                <a:cs typeface="+mn-cs"/>
              </a:rPr>
              <a:t>Como resultado se decidió optar por un manejador de tareas cooperativo que tiene la ventaja de tener un manejador de tareas (</a:t>
            </a:r>
            <a:r>
              <a:rPr lang="es-AR" sz="1200" kern="1200" dirty="0" err="1" smtClean="0">
                <a:solidFill>
                  <a:srgbClr val="000000"/>
                </a:solidFill>
                <a:effectLst/>
                <a:latin typeface="Times New Roman" pitchFamily="16" charset="0"/>
                <a:ea typeface="+mn-ea"/>
                <a:cs typeface="+mn-cs"/>
              </a:rPr>
              <a:t>scheduler</a:t>
            </a:r>
            <a:r>
              <a:rPr lang="es-AR" sz="1200" kern="1200" dirty="0" smtClean="0">
                <a:solidFill>
                  <a:srgbClr val="000000"/>
                </a:solidFill>
                <a:effectLst/>
                <a:latin typeface="Times New Roman" pitchFamily="16" charset="0"/>
                <a:ea typeface="+mn-ea"/>
                <a:cs typeface="+mn-cs"/>
              </a:rPr>
              <a:t>) más sencillo que los RTOS </a:t>
            </a:r>
            <a:r>
              <a:rPr lang="es-AR" sz="1200" kern="1200" dirty="0" err="1" smtClean="0">
                <a:solidFill>
                  <a:srgbClr val="000000"/>
                </a:solidFill>
                <a:effectLst/>
                <a:latin typeface="Times New Roman" pitchFamily="16" charset="0"/>
                <a:ea typeface="+mn-ea"/>
                <a:cs typeface="+mn-cs"/>
              </a:rPr>
              <a:t>expropiativos</a:t>
            </a:r>
            <a:r>
              <a:rPr lang="es-AR" sz="1200" kern="1200" dirty="0" smtClean="0">
                <a:solidFill>
                  <a:srgbClr val="000000"/>
                </a:solidFill>
                <a:effectLst/>
                <a:latin typeface="Times New Roman" pitchFamily="16" charset="0"/>
                <a:ea typeface="+mn-ea"/>
                <a:cs typeface="+mn-cs"/>
              </a:rPr>
              <a:t> pero las tareas deben estar cuidadosamente programadas de manera que devuelvan el control del procesador al manejador. </a:t>
            </a:r>
          </a:p>
          <a:p>
            <a:endParaRPr lang="es-AR" dirty="0"/>
          </a:p>
        </p:txBody>
      </p:sp>
      <p:sp>
        <p:nvSpPr>
          <p:cNvPr id="4" name="Marcador de número de diapositiva 3"/>
          <p:cNvSpPr>
            <a:spLocks noGrp="1"/>
          </p:cNvSpPr>
          <p:nvPr>
            <p:ph type="sldNum" idx="10"/>
          </p:nvPr>
        </p:nvSpPr>
        <p:spPr/>
        <p:txBody>
          <a:bodyPr/>
          <a:lstStyle/>
          <a:p>
            <a:fld id="{4861B764-86EE-486C-8E78-2EFC8187052B}" type="slidenum">
              <a:rPr lang="es-AR" smtClean="0"/>
              <a:pPr/>
              <a:t>18</a:t>
            </a:fld>
            <a:endParaRPr lang="es-AR"/>
          </a:p>
        </p:txBody>
      </p:sp>
    </p:spTree>
    <p:extLst>
      <p:ext uri="{BB962C8B-B14F-4D97-AF65-F5344CB8AC3E}">
        <p14:creationId xmlns:p14="http://schemas.microsoft.com/office/powerpoint/2010/main" val="2516587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Idle </a:t>
            </a:r>
            <a:r>
              <a:rPr lang="es-AR" dirty="0" err="1" smtClean="0"/>
              <a:t>wait</a:t>
            </a:r>
            <a:r>
              <a:rPr lang="es-AR" dirty="0" smtClean="0"/>
              <a:t> (espera desocupado): la cantidad de tiempo que el programador de tareas esperará a que se produzca un estado de inactividad después de un disparador tarea se activa o después de que se inicie la tarea bajo demanda.</a:t>
            </a:r>
            <a:endParaRPr lang="es-AR" dirty="0"/>
          </a:p>
        </p:txBody>
      </p:sp>
      <p:sp>
        <p:nvSpPr>
          <p:cNvPr id="4" name="Marcador de número de diapositiva 3"/>
          <p:cNvSpPr>
            <a:spLocks noGrp="1"/>
          </p:cNvSpPr>
          <p:nvPr>
            <p:ph type="sldNum" idx="10"/>
          </p:nvPr>
        </p:nvSpPr>
        <p:spPr/>
        <p:txBody>
          <a:bodyPr/>
          <a:lstStyle/>
          <a:p>
            <a:fld id="{4861B764-86EE-486C-8E78-2EFC8187052B}" type="slidenum">
              <a:rPr lang="es-AR" smtClean="0"/>
              <a:pPr/>
              <a:t>19</a:t>
            </a:fld>
            <a:endParaRPr lang="es-AR"/>
          </a:p>
        </p:txBody>
      </p:sp>
    </p:spTree>
    <p:extLst>
      <p:ext uri="{BB962C8B-B14F-4D97-AF65-F5344CB8AC3E}">
        <p14:creationId xmlns:p14="http://schemas.microsoft.com/office/powerpoint/2010/main" val="2800449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ound Same Side Corner Rectangle 6"/>
          <p:cNvSpPr/>
          <p:nvPr/>
        </p:nvSpPr>
        <p:spPr>
          <a:xfrm flipV="1">
            <a:off x="252016" y="5207776"/>
            <a:ext cx="9576594" cy="2015913"/>
          </a:xfrm>
          <a:prstGeom prst="round2SameRect">
            <a:avLst>
              <a:gd name="adj1" fmla="val 10784"/>
              <a:gd name="adj2" fmla="val 0"/>
            </a:avLst>
          </a:prstGeom>
          <a:solidFill>
            <a:schemeClr val="tx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8" name="Round Same Side Corner Rectangle 7"/>
          <p:cNvSpPr/>
          <p:nvPr/>
        </p:nvSpPr>
        <p:spPr>
          <a:xfrm>
            <a:off x="252016" y="251989"/>
            <a:ext cx="9576594" cy="4871791"/>
          </a:xfrm>
          <a:prstGeom prst="round2SameRect">
            <a:avLst>
              <a:gd name="adj1" fmla="val 2821"/>
              <a:gd name="adj2" fmla="val 0"/>
            </a:avLst>
          </a:prstGeom>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2" name="Rectangle 1"/>
          <p:cNvSpPr>
            <a:spLocks noGrp="1"/>
          </p:cNvSpPr>
          <p:nvPr>
            <p:ph type="ctrTitle"/>
          </p:nvPr>
        </p:nvSpPr>
        <p:spPr>
          <a:xfrm>
            <a:off x="672042" y="587975"/>
            <a:ext cx="8736542" cy="4283817"/>
          </a:xfrm>
        </p:spPr>
        <p:txBody>
          <a:bodyPr>
            <a:normAutofit/>
          </a:bodyPr>
          <a:lstStyle>
            <a:lvl1pPr algn="ctr">
              <a:defRPr sz="5300">
                <a:effectLst/>
              </a:defRPr>
            </a:lvl1pPr>
          </a:lstStyle>
          <a:p>
            <a:r>
              <a:rPr lang="es-ES" smtClean="0"/>
              <a:t>Haga clic para modificar el estilo de título del patrón</a:t>
            </a:r>
            <a:endParaRPr lang="en-US" dirty="0"/>
          </a:p>
        </p:txBody>
      </p:sp>
      <p:sp>
        <p:nvSpPr>
          <p:cNvPr id="3" name="Rectangle 2"/>
          <p:cNvSpPr>
            <a:spLocks noGrp="1"/>
          </p:cNvSpPr>
          <p:nvPr>
            <p:ph type="subTitle" idx="1"/>
          </p:nvPr>
        </p:nvSpPr>
        <p:spPr>
          <a:xfrm>
            <a:off x="336021" y="5291773"/>
            <a:ext cx="9408583" cy="1763924"/>
          </a:xfrm>
        </p:spPr>
        <p:txBody>
          <a:bodyPr anchor="ctr">
            <a:normAutofit/>
          </a:bodyPr>
          <a:lstStyle>
            <a:lvl1pPr marL="0" indent="0" algn="ctr">
              <a:buNone/>
              <a:defRPr sz="3100">
                <a:solidFill>
                  <a:schemeClr val="bg2"/>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Rectangle 3"/>
          <p:cNvSpPr>
            <a:spLocks noGrp="1"/>
          </p:cNvSpPr>
          <p:nvPr>
            <p:ph type="dt" sz="half" idx="10"/>
          </p:nvPr>
        </p:nvSpPr>
        <p:spPr>
          <a:xfrm>
            <a:off x="252016" y="7223690"/>
            <a:ext cx="2352146" cy="317226"/>
          </a:xfrm>
        </p:spPr>
        <p:txBody>
          <a:bodyPr/>
          <a:lstStyle/>
          <a:p>
            <a:endParaRPr lang="es-AR"/>
          </a:p>
        </p:txBody>
      </p:sp>
      <p:sp>
        <p:nvSpPr>
          <p:cNvPr id="5" name="Rectangle 4"/>
          <p:cNvSpPr>
            <a:spLocks noGrp="1"/>
          </p:cNvSpPr>
          <p:nvPr>
            <p:ph type="ftr" sz="quarter" idx="11"/>
          </p:nvPr>
        </p:nvSpPr>
        <p:spPr>
          <a:xfrm>
            <a:off x="3192198" y="7223690"/>
            <a:ext cx="3780234" cy="317226"/>
          </a:xfrm>
        </p:spPr>
        <p:txBody>
          <a:bodyPr/>
          <a:lstStyle/>
          <a:p>
            <a:endParaRPr lang="es-AR" dirty="0"/>
          </a:p>
        </p:txBody>
      </p:sp>
      <p:sp>
        <p:nvSpPr>
          <p:cNvPr id="6" name="Rectangle 5"/>
          <p:cNvSpPr>
            <a:spLocks noGrp="1"/>
          </p:cNvSpPr>
          <p:nvPr>
            <p:ph type="sldNum" sz="quarter" idx="12"/>
          </p:nvPr>
        </p:nvSpPr>
        <p:spPr>
          <a:xfrm>
            <a:off x="7560469" y="7223690"/>
            <a:ext cx="2268141" cy="317226"/>
          </a:xfrm>
        </p:spPr>
        <p:txBody>
          <a:bodyPr/>
          <a:lstStyle/>
          <a:p>
            <a:fld id="{F8EB0983-3F85-4527-8099-AAE39D168135}" type="slidenum">
              <a:rPr lang="es-AR" smtClean="0"/>
              <a:pPr/>
              <a:t>‹Nº›</a:t>
            </a:fld>
            <a:endParaRPr lang="es-AR"/>
          </a:p>
        </p:txBody>
      </p:sp>
    </p:spTree>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smtClean="0"/>
              <a:t>Haga clic para modificar el estilo de título del patrón</a:t>
            </a:r>
            <a:endParaRPr lang="en-US"/>
          </a:p>
        </p:txBody>
      </p:sp>
      <p:sp>
        <p:nvSpPr>
          <p:cNvPr id="3" name="Rectangle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Rectangle 3"/>
          <p:cNvSpPr>
            <a:spLocks noGrp="1"/>
          </p:cNvSpPr>
          <p:nvPr>
            <p:ph type="dt" sz="half" idx="10"/>
          </p:nvPr>
        </p:nvSpPr>
        <p:spPr/>
        <p:txBody>
          <a:bodyPr/>
          <a:lstStyle/>
          <a:p>
            <a:endParaRPr lang="es-AR"/>
          </a:p>
        </p:txBody>
      </p:sp>
      <p:sp>
        <p:nvSpPr>
          <p:cNvPr id="5" name="Rectangle 4"/>
          <p:cNvSpPr>
            <a:spLocks noGrp="1"/>
          </p:cNvSpPr>
          <p:nvPr>
            <p:ph type="ftr" sz="quarter" idx="11"/>
          </p:nvPr>
        </p:nvSpPr>
        <p:spPr/>
        <p:txBody>
          <a:bodyPr/>
          <a:lstStyle/>
          <a:p>
            <a:endParaRPr lang="es-AR"/>
          </a:p>
        </p:txBody>
      </p:sp>
      <p:sp>
        <p:nvSpPr>
          <p:cNvPr id="6" name="Rectangle 5"/>
          <p:cNvSpPr>
            <a:spLocks noGrp="1"/>
          </p:cNvSpPr>
          <p:nvPr>
            <p:ph type="sldNum" sz="quarter" idx="12"/>
          </p:nvPr>
        </p:nvSpPr>
        <p:spPr/>
        <p:txBody>
          <a:bodyPr/>
          <a:lstStyle/>
          <a:p>
            <a:fld id="{500F1CA7-B192-4105-A6F6-75459F092FA3}" type="slidenum">
              <a:rPr lang="es-AR" smtClean="0"/>
              <a:pPr/>
              <a:t>‹Nº›</a:t>
            </a:fld>
            <a:endParaRPr lang="es-AR"/>
          </a:p>
        </p:txBody>
      </p:sp>
    </p:spTree>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3" name="Rectangle 2"/>
          <p:cNvSpPr>
            <a:spLocks noGrp="1"/>
          </p:cNvSpPr>
          <p:nvPr>
            <p:ph type="body" orient="vert" idx="1"/>
          </p:nvPr>
        </p:nvSpPr>
        <p:spPr>
          <a:xfrm>
            <a:off x="504031" y="302737"/>
            <a:ext cx="7056438" cy="6668963"/>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Rectangle 3"/>
          <p:cNvSpPr>
            <a:spLocks noGrp="1"/>
          </p:cNvSpPr>
          <p:nvPr>
            <p:ph type="dt" sz="half" idx="10"/>
          </p:nvPr>
        </p:nvSpPr>
        <p:spPr/>
        <p:txBody>
          <a:bodyPr/>
          <a:lstStyle/>
          <a:p>
            <a:endParaRPr lang="es-AR"/>
          </a:p>
        </p:txBody>
      </p:sp>
      <p:sp>
        <p:nvSpPr>
          <p:cNvPr id="5" name="Rectangle 4"/>
          <p:cNvSpPr>
            <a:spLocks noGrp="1"/>
          </p:cNvSpPr>
          <p:nvPr>
            <p:ph type="ftr" sz="quarter" idx="11"/>
          </p:nvPr>
        </p:nvSpPr>
        <p:spPr/>
        <p:txBody>
          <a:bodyPr/>
          <a:lstStyle/>
          <a:p>
            <a:endParaRPr lang="es-AR"/>
          </a:p>
        </p:txBody>
      </p:sp>
      <p:sp>
        <p:nvSpPr>
          <p:cNvPr id="6" name="Rectangle 5"/>
          <p:cNvSpPr>
            <a:spLocks noGrp="1"/>
          </p:cNvSpPr>
          <p:nvPr>
            <p:ph type="sldNum" sz="quarter" idx="12"/>
          </p:nvPr>
        </p:nvSpPr>
        <p:spPr/>
        <p:txBody>
          <a:bodyPr/>
          <a:lstStyle/>
          <a:p>
            <a:fld id="{5CBC01C7-ABB5-4927-8863-FE8CF0AFB15E}" type="slidenum">
              <a:rPr lang="es-AR" smtClean="0"/>
              <a:pPr/>
              <a:t>‹Nº›</a:t>
            </a:fld>
            <a:endParaRPr lang="es-AR"/>
          </a:p>
        </p:txBody>
      </p:sp>
      <p:sp>
        <p:nvSpPr>
          <p:cNvPr id="7" name="Round Same Side Corner Rectangle 6"/>
          <p:cNvSpPr/>
          <p:nvPr/>
        </p:nvSpPr>
        <p:spPr>
          <a:xfrm rot="5400000">
            <a:off x="5360936" y="2535528"/>
            <a:ext cx="6719711" cy="2152633"/>
          </a:xfrm>
          <a:prstGeom prst="round2SameRect">
            <a:avLst>
              <a:gd name="adj1" fmla="val 4902"/>
              <a:gd name="adj2" fmla="val 0"/>
            </a:avLst>
          </a:prstGeom>
          <a:solidFill>
            <a:schemeClr val="accent1"/>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2" name="Rectangle 1"/>
          <p:cNvSpPr>
            <a:spLocks noGrp="1"/>
          </p:cNvSpPr>
          <p:nvPr>
            <p:ph type="title" orient="vert"/>
          </p:nvPr>
        </p:nvSpPr>
        <p:spPr>
          <a:xfrm>
            <a:off x="7749480" y="302738"/>
            <a:ext cx="1932120" cy="6584966"/>
          </a:xfrm>
        </p:spPr>
        <p:txBody>
          <a:bodyPr vert="eaVert"/>
          <a:lstStyle>
            <a:lvl1pPr>
              <a:defRPr>
                <a:solidFill>
                  <a:srgbClr val="FFFFFF"/>
                </a:solidFill>
              </a:defRPr>
            </a:lvl1pPr>
          </a:lstStyle>
          <a:p>
            <a:r>
              <a:rPr lang="es-ES" smtClean="0"/>
              <a:t>Haga clic para modificar el estilo de título del patrón</a:t>
            </a:r>
            <a:endParaRPr lang="en-US" dirty="0"/>
          </a:p>
        </p:txBody>
      </p:sp>
      <p:cxnSp>
        <p:nvCxnSpPr>
          <p:cNvPr id="8" name="Straight Connector 7"/>
          <p:cNvCxnSpPr/>
          <p:nvPr/>
        </p:nvCxnSpPr>
        <p:spPr>
          <a:xfrm>
            <a:off x="252016" y="7196811"/>
            <a:ext cx="9576594" cy="1750"/>
          </a:xfrm>
          <a:prstGeom prst="line">
            <a:avLst/>
          </a:prstGeom>
          <a:ln w="12700" cap="rnd" cmpd="sng" algn="ctr">
            <a:solidFill>
              <a:schemeClr val="tx2"/>
            </a:solidFill>
            <a:prstDash val="solid"/>
          </a:ln>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fecha"/>
          <p:cNvSpPr>
            <a:spLocks noGrp="1"/>
          </p:cNvSpPr>
          <p:nvPr>
            <p:ph type="dt" idx="10"/>
          </p:nvPr>
        </p:nvSpPr>
        <p:spPr/>
        <p:txBody>
          <a:bodyPr/>
          <a:lstStyle/>
          <a:p>
            <a:endParaRPr lang="es-AR" dirty="0"/>
          </a:p>
        </p:txBody>
      </p:sp>
      <p:sp>
        <p:nvSpPr>
          <p:cNvPr id="4" name="3 Marcador de pie de página"/>
          <p:cNvSpPr>
            <a:spLocks noGrp="1"/>
          </p:cNvSpPr>
          <p:nvPr>
            <p:ph type="ftr" idx="11"/>
          </p:nvPr>
        </p:nvSpPr>
        <p:spPr/>
        <p:txBody>
          <a:bodyPr/>
          <a:lstStyle/>
          <a:p>
            <a:endParaRPr lang="es-AR"/>
          </a:p>
        </p:txBody>
      </p:sp>
      <p:sp>
        <p:nvSpPr>
          <p:cNvPr id="5" name="4 Marcador de número de diapositiva"/>
          <p:cNvSpPr>
            <a:spLocks noGrp="1"/>
          </p:cNvSpPr>
          <p:nvPr>
            <p:ph type="sldNum" idx="12"/>
          </p:nvPr>
        </p:nvSpPr>
        <p:spPr/>
        <p:txBody>
          <a:bodyPr/>
          <a:lstStyle/>
          <a:p>
            <a:fld id="{BC5110FB-23CF-4995-BED4-4DD9CEAAEE5C}" type="slidenum">
              <a:rPr lang="es-AR" smtClean="0"/>
              <a:pPr/>
              <a:t>‹Nº›</a:t>
            </a:fld>
            <a:endParaRPr lang="es-AR"/>
          </a:p>
        </p:txBody>
      </p:sp>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smtClean="0"/>
              <a:t>Haga clic para modificar el estilo de título del patrón</a:t>
            </a:r>
            <a:endParaRPr lang="en-US" dirty="0"/>
          </a:p>
        </p:txBody>
      </p:sp>
      <p:sp>
        <p:nvSpPr>
          <p:cNvPr id="3" name="Rectangle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Rectangle 3"/>
          <p:cNvSpPr>
            <a:spLocks noGrp="1"/>
          </p:cNvSpPr>
          <p:nvPr>
            <p:ph type="dt" sz="half" idx="10"/>
          </p:nvPr>
        </p:nvSpPr>
        <p:spPr/>
        <p:txBody>
          <a:bodyPr/>
          <a:lstStyle/>
          <a:p>
            <a:endParaRPr lang="es-AR"/>
          </a:p>
        </p:txBody>
      </p:sp>
      <p:sp>
        <p:nvSpPr>
          <p:cNvPr id="5" name="Rectangle 4"/>
          <p:cNvSpPr>
            <a:spLocks noGrp="1"/>
          </p:cNvSpPr>
          <p:nvPr>
            <p:ph type="ftr" sz="quarter" idx="11"/>
          </p:nvPr>
        </p:nvSpPr>
        <p:spPr/>
        <p:txBody>
          <a:bodyPr/>
          <a:lstStyle/>
          <a:p>
            <a:endParaRPr lang="es-AR" dirty="0"/>
          </a:p>
        </p:txBody>
      </p:sp>
      <p:sp>
        <p:nvSpPr>
          <p:cNvPr id="6" name="Rectangle 5"/>
          <p:cNvSpPr>
            <a:spLocks noGrp="1"/>
          </p:cNvSpPr>
          <p:nvPr>
            <p:ph type="sldNum" sz="quarter" idx="12"/>
          </p:nvPr>
        </p:nvSpPr>
        <p:spPr/>
        <p:txBody>
          <a:bodyPr/>
          <a:lstStyle/>
          <a:p>
            <a:fld id="{BFA74FB7-E2EA-463E-93CC-24FFB713F46E}" type="slidenum">
              <a:rPr lang="es-AR" smtClean="0"/>
              <a:pPr/>
              <a:t>‹Nº›</a:t>
            </a:fld>
            <a:endParaRPr lang="es-AR"/>
          </a:p>
        </p:txBody>
      </p:sp>
    </p:spTree>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8" name="Round Same Side Corner Rectangle 7"/>
          <p:cNvSpPr/>
          <p:nvPr/>
        </p:nvSpPr>
        <p:spPr>
          <a:xfrm>
            <a:off x="252016" y="251989"/>
            <a:ext cx="9576594" cy="5459765"/>
          </a:xfrm>
          <a:prstGeom prst="round2SameRect">
            <a:avLst>
              <a:gd name="adj1" fmla="val 2821"/>
              <a:gd name="adj2" fmla="val 0"/>
            </a:avLst>
          </a:prstGeom>
          <a:solidFill>
            <a:schemeClr val="tx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7" name="Round Same Side Corner Rectangle 6"/>
          <p:cNvSpPr/>
          <p:nvPr/>
        </p:nvSpPr>
        <p:spPr>
          <a:xfrm flipV="1">
            <a:off x="252016" y="5795751"/>
            <a:ext cx="9576594" cy="1427939"/>
          </a:xfrm>
          <a:prstGeom prst="round2SameRect">
            <a:avLst>
              <a:gd name="adj1" fmla="val 10784"/>
              <a:gd name="adj2" fmla="val 0"/>
            </a:avLst>
          </a:prstGeom>
          <a:solidFill>
            <a:schemeClr val="accent1"/>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2" name="Rectangle 1"/>
          <p:cNvSpPr>
            <a:spLocks noGrp="1"/>
          </p:cNvSpPr>
          <p:nvPr>
            <p:ph type="title"/>
          </p:nvPr>
        </p:nvSpPr>
        <p:spPr>
          <a:xfrm>
            <a:off x="756047" y="923960"/>
            <a:ext cx="8568531" cy="4619801"/>
          </a:xfrm>
        </p:spPr>
        <p:txBody>
          <a:bodyPr anchor="ctr"/>
          <a:lstStyle>
            <a:lvl1pPr algn="ctr">
              <a:defRPr sz="5300" b="0" cap="none" baseline="0">
                <a:solidFill>
                  <a:schemeClr val="bg2"/>
                </a:solidFill>
                <a:effectLst/>
              </a:defRPr>
            </a:lvl1pPr>
          </a:lstStyle>
          <a:p>
            <a:r>
              <a:rPr lang="es-ES" smtClean="0"/>
              <a:t>Haga clic para modificar el estilo de título del patrón</a:t>
            </a:r>
            <a:endParaRPr lang="en-US" dirty="0"/>
          </a:p>
        </p:txBody>
      </p:sp>
      <p:sp>
        <p:nvSpPr>
          <p:cNvPr id="3" name="Rectangle 2"/>
          <p:cNvSpPr>
            <a:spLocks noGrp="1"/>
          </p:cNvSpPr>
          <p:nvPr>
            <p:ph type="body" idx="1"/>
          </p:nvPr>
        </p:nvSpPr>
        <p:spPr>
          <a:xfrm>
            <a:off x="796300" y="5963744"/>
            <a:ext cx="8568531" cy="1149700"/>
          </a:xfrm>
        </p:spPr>
        <p:txBody>
          <a:bodyPr anchor="ctr">
            <a:normAutofit/>
          </a:bodyPr>
          <a:lstStyle>
            <a:lvl1pPr marL="0" indent="0" algn="ctr">
              <a:buNone/>
              <a:defRPr sz="3100">
                <a:solidFill>
                  <a:srgbClr val="FFFFFF"/>
                </a:solidFill>
              </a:defRPr>
            </a:lvl1pPr>
            <a:lvl2pPr marL="503972" indent="0">
              <a:buNone/>
              <a:defRPr sz="2000">
                <a:solidFill>
                  <a:schemeClr val="tx1">
                    <a:tint val="75000"/>
                  </a:schemeClr>
                </a:solidFill>
              </a:defRPr>
            </a:lvl2pPr>
            <a:lvl3pPr marL="1007943" indent="0">
              <a:buNone/>
              <a:defRPr sz="1800">
                <a:solidFill>
                  <a:schemeClr val="tx1">
                    <a:tint val="75000"/>
                  </a:schemeClr>
                </a:solidFill>
              </a:defRPr>
            </a:lvl3pPr>
            <a:lvl4pPr marL="1511915" indent="0">
              <a:buNone/>
              <a:defRPr sz="1500">
                <a:solidFill>
                  <a:schemeClr val="tx1">
                    <a:tint val="75000"/>
                  </a:schemeClr>
                </a:solidFill>
              </a:defRPr>
            </a:lvl4pPr>
            <a:lvl5pPr marL="2015886" indent="0">
              <a:buNone/>
              <a:defRPr sz="1500">
                <a:solidFill>
                  <a:schemeClr val="tx1">
                    <a:tint val="75000"/>
                  </a:schemeClr>
                </a:solidFill>
              </a:defRPr>
            </a:lvl5pPr>
            <a:lvl6pPr marL="2519858" indent="0">
              <a:buNone/>
              <a:defRPr sz="1500">
                <a:solidFill>
                  <a:schemeClr val="tx1">
                    <a:tint val="75000"/>
                  </a:schemeClr>
                </a:solidFill>
              </a:defRPr>
            </a:lvl6pPr>
            <a:lvl7pPr marL="3023829" indent="0">
              <a:buNone/>
              <a:defRPr sz="1500">
                <a:solidFill>
                  <a:schemeClr val="tx1">
                    <a:tint val="75000"/>
                  </a:schemeClr>
                </a:solidFill>
              </a:defRPr>
            </a:lvl7pPr>
            <a:lvl8pPr marL="3527801" indent="0">
              <a:buNone/>
              <a:defRPr sz="1500">
                <a:solidFill>
                  <a:schemeClr val="tx1">
                    <a:tint val="75000"/>
                  </a:schemeClr>
                </a:solidFill>
              </a:defRPr>
            </a:lvl8pPr>
            <a:lvl9pPr marL="4031772" indent="0">
              <a:buNone/>
              <a:defRPr sz="1500">
                <a:solidFill>
                  <a:schemeClr val="tx1">
                    <a:tint val="75000"/>
                  </a:schemeClr>
                </a:solidFill>
              </a:defRPr>
            </a:lvl9pPr>
          </a:lstStyle>
          <a:p>
            <a:pPr lvl="0"/>
            <a:r>
              <a:rPr lang="es-ES" smtClean="0"/>
              <a:t>Haga clic para modificar el estilo de texto del patrón</a:t>
            </a:r>
          </a:p>
        </p:txBody>
      </p:sp>
      <p:sp>
        <p:nvSpPr>
          <p:cNvPr id="4" name="Rectangle 3"/>
          <p:cNvSpPr>
            <a:spLocks noGrp="1"/>
          </p:cNvSpPr>
          <p:nvPr>
            <p:ph type="dt" sz="half" idx="10"/>
          </p:nvPr>
        </p:nvSpPr>
        <p:spPr/>
        <p:txBody>
          <a:bodyPr/>
          <a:lstStyle/>
          <a:p>
            <a:endParaRPr lang="es-AR"/>
          </a:p>
        </p:txBody>
      </p:sp>
      <p:sp>
        <p:nvSpPr>
          <p:cNvPr id="5" name="Rectangle 4"/>
          <p:cNvSpPr>
            <a:spLocks noGrp="1"/>
          </p:cNvSpPr>
          <p:nvPr>
            <p:ph type="ftr" sz="quarter" idx="11"/>
          </p:nvPr>
        </p:nvSpPr>
        <p:spPr/>
        <p:txBody>
          <a:bodyPr/>
          <a:lstStyle/>
          <a:p>
            <a:endParaRPr lang="es-AR"/>
          </a:p>
        </p:txBody>
      </p:sp>
      <p:sp>
        <p:nvSpPr>
          <p:cNvPr id="6" name="Rectangle 5"/>
          <p:cNvSpPr>
            <a:spLocks noGrp="1"/>
          </p:cNvSpPr>
          <p:nvPr>
            <p:ph type="sldNum" sz="quarter" idx="12"/>
          </p:nvPr>
        </p:nvSpPr>
        <p:spPr/>
        <p:txBody>
          <a:bodyPr/>
          <a:lstStyle/>
          <a:p>
            <a:fld id="{495B1AD6-202C-4EF2-AC9C-284A445C5335}" type="slidenum">
              <a:rPr lang="es-AR" smtClean="0"/>
              <a:pPr/>
              <a:t>‹Nº›</a:t>
            </a:fld>
            <a:endParaRPr lang="es-AR"/>
          </a:p>
        </p:txBody>
      </p:sp>
    </p:spTree>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smtClean="0"/>
              <a:t>Haga clic para modificar el estilo de título del patrón</a:t>
            </a:r>
            <a:endParaRPr lang="en-US"/>
          </a:p>
        </p:txBody>
      </p:sp>
      <p:sp>
        <p:nvSpPr>
          <p:cNvPr id="3" name="Rectangle 2"/>
          <p:cNvSpPr>
            <a:spLocks noGrp="1"/>
          </p:cNvSpPr>
          <p:nvPr>
            <p:ph sz="half" idx="1"/>
          </p:nvPr>
        </p:nvSpPr>
        <p:spPr>
          <a:xfrm>
            <a:off x="332661" y="1763924"/>
            <a:ext cx="4586684" cy="5241375"/>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Rectangle 3"/>
          <p:cNvSpPr>
            <a:spLocks noGrp="1"/>
          </p:cNvSpPr>
          <p:nvPr>
            <p:ph sz="half" idx="2"/>
          </p:nvPr>
        </p:nvSpPr>
        <p:spPr>
          <a:xfrm>
            <a:off x="5124318" y="1763924"/>
            <a:ext cx="4586684" cy="5241375"/>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Rectangle 4"/>
          <p:cNvSpPr>
            <a:spLocks noGrp="1"/>
          </p:cNvSpPr>
          <p:nvPr>
            <p:ph type="dt" sz="half" idx="10"/>
          </p:nvPr>
        </p:nvSpPr>
        <p:spPr/>
        <p:txBody>
          <a:bodyPr/>
          <a:lstStyle/>
          <a:p>
            <a:endParaRPr lang="es-AR"/>
          </a:p>
        </p:txBody>
      </p:sp>
      <p:sp>
        <p:nvSpPr>
          <p:cNvPr id="6" name="Rectangle 5"/>
          <p:cNvSpPr>
            <a:spLocks noGrp="1"/>
          </p:cNvSpPr>
          <p:nvPr>
            <p:ph type="ftr" sz="quarter" idx="11"/>
          </p:nvPr>
        </p:nvSpPr>
        <p:spPr/>
        <p:txBody>
          <a:bodyPr/>
          <a:lstStyle/>
          <a:p>
            <a:endParaRPr lang="es-AR"/>
          </a:p>
        </p:txBody>
      </p:sp>
      <p:sp>
        <p:nvSpPr>
          <p:cNvPr id="7" name="Rectangle 6"/>
          <p:cNvSpPr>
            <a:spLocks noGrp="1"/>
          </p:cNvSpPr>
          <p:nvPr>
            <p:ph type="sldNum" sz="quarter" idx="12"/>
          </p:nvPr>
        </p:nvSpPr>
        <p:spPr/>
        <p:txBody>
          <a:bodyPr/>
          <a:lstStyle/>
          <a:p>
            <a:fld id="{9F441912-88D9-4C26-AB59-CAE0943CAD58}" type="slidenum">
              <a:rPr lang="es-AR" smtClean="0"/>
              <a:pPr/>
              <a:t>‹Nº›</a:t>
            </a:fld>
            <a:endParaRPr lang="es-AR"/>
          </a:p>
        </p:txBody>
      </p:sp>
    </p:spTree>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Rectangle 2"/>
          <p:cNvSpPr>
            <a:spLocks noGrp="1"/>
          </p:cNvSpPr>
          <p:nvPr>
            <p:ph type="body" idx="1"/>
          </p:nvPr>
        </p:nvSpPr>
        <p:spPr>
          <a:xfrm>
            <a:off x="332661" y="1692177"/>
            <a:ext cx="4586684" cy="911710"/>
          </a:xfrm>
        </p:spPr>
        <p:txBody>
          <a:bodyPr anchor="ctr">
            <a:normAutofit/>
            <a:scene3d>
              <a:camera prst="orthographicFront"/>
              <a:lightRig rig="flat" dir="tl">
                <a:rot lat="0" lon="0" rev="6600000"/>
              </a:lightRig>
            </a:scene3d>
            <a:sp3d>
              <a:contourClr>
                <a:schemeClr val="accent2">
                  <a:shade val="75000"/>
                </a:schemeClr>
              </a:contourClr>
            </a:sp3d>
          </a:bodyPr>
          <a:lstStyle>
            <a:lvl1pPr marL="0" indent="0" algn="ctr">
              <a:buNone/>
              <a:defRPr lang="en-US" sz="2600" b="0" dirty="0" smtClean="0">
                <a:ln w="11430"/>
                <a:solidFill>
                  <a:schemeClr val="tx2"/>
                </a:solidFill>
                <a:effectLst/>
                <a:latin typeface="+mj-lt"/>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s-ES" smtClean="0"/>
              <a:t>Haga clic para modificar el estilo de texto del patrón</a:t>
            </a:r>
          </a:p>
        </p:txBody>
      </p:sp>
      <p:sp>
        <p:nvSpPr>
          <p:cNvPr id="4" name="Rectangle 3"/>
          <p:cNvSpPr>
            <a:spLocks noGrp="1"/>
          </p:cNvSpPr>
          <p:nvPr>
            <p:ph sz="half" idx="2"/>
          </p:nvPr>
        </p:nvSpPr>
        <p:spPr>
          <a:xfrm>
            <a:off x="332661" y="2616137"/>
            <a:ext cx="4586684"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Rectangle 4"/>
          <p:cNvSpPr>
            <a:spLocks noGrp="1"/>
          </p:cNvSpPr>
          <p:nvPr>
            <p:ph type="body" sz="quarter" idx="3"/>
          </p:nvPr>
        </p:nvSpPr>
        <p:spPr>
          <a:xfrm>
            <a:off x="5120817" y="1692177"/>
            <a:ext cx="4586684" cy="911710"/>
          </a:xfrm>
        </p:spPr>
        <p:txBody>
          <a:bodyPr anchor="ctr">
            <a:normAutofit/>
            <a:scene3d>
              <a:camera prst="orthographicFront"/>
              <a:lightRig rig="flat" dir="tl">
                <a:rot lat="0" lon="0" rev="6600000"/>
              </a:lightRig>
            </a:scene3d>
            <a:sp3d>
              <a:contourClr>
                <a:schemeClr val="accent2">
                  <a:shade val="75000"/>
                </a:schemeClr>
              </a:contourClr>
            </a:sp3d>
          </a:bodyPr>
          <a:lstStyle>
            <a:lvl1pPr marL="0" indent="0" algn="ctr">
              <a:buNone/>
              <a:defRPr lang="en-US" sz="2600" b="0" dirty="0" smtClean="0">
                <a:ln w="11430"/>
                <a:solidFill>
                  <a:schemeClr val="tx2"/>
                </a:solidFill>
                <a:effectLst/>
                <a:latin typeface="+mj-lt"/>
              </a:defRPr>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s-ES" smtClean="0"/>
              <a:t>Haga clic para modificar el estilo de texto del patrón</a:t>
            </a:r>
          </a:p>
        </p:txBody>
      </p:sp>
      <p:sp>
        <p:nvSpPr>
          <p:cNvPr id="6" name="Rectangle 5"/>
          <p:cNvSpPr>
            <a:spLocks noGrp="1"/>
          </p:cNvSpPr>
          <p:nvPr>
            <p:ph sz="quarter" idx="4"/>
          </p:nvPr>
        </p:nvSpPr>
        <p:spPr>
          <a:xfrm>
            <a:off x="5120817" y="2616137"/>
            <a:ext cx="4586684"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Rectangle 6"/>
          <p:cNvSpPr>
            <a:spLocks noGrp="1"/>
          </p:cNvSpPr>
          <p:nvPr>
            <p:ph type="dt" sz="half" idx="10"/>
          </p:nvPr>
        </p:nvSpPr>
        <p:spPr/>
        <p:txBody>
          <a:bodyPr/>
          <a:lstStyle/>
          <a:p>
            <a:endParaRPr lang="es-AR"/>
          </a:p>
        </p:txBody>
      </p:sp>
      <p:sp>
        <p:nvSpPr>
          <p:cNvPr id="8" name="Rectangle 7"/>
          <p:cNvSpPr>
            <a:spLocks noGrp="1"/>
          </p:cNvSpPr>
          <p:nvPr>
            <p:ph type="ftr" sz="quarter" idx="11"/>
          </p:nvPr>
        </p:nvSpPr>
        <p:spPr/>
        <p:txBody>
          <a:bodyPr/>
          <a:lstStyle/>
          <a:p>
            <a:endParaRPr lang="es-AR"/>
          </a:p>
        </p:txBody>
      </p:sp>
      <p:sp>
        <p:nvSpPr>
          <p:cNvPr id="9" name="Rectangle 8"/>
          <p:cNvSpPr>
            <a:spLocks noGrp="1"/>
          </p:cNvSpPr>
          <p:nvPr>
            <p:ph type="sldNum" sz="quarter" idx="12"/>
          </p:nvPr>
        </p:nvSpPr>
        <p:spPr/>
        <p:txBody>
          <a:bodyPr/>
          <a:lstStyle/>
          <a:p>
            <a:fld id="{5BCB4D7B-2BC2-4474-A722-FA1078A7C5AD}" type="slidenum">
              <a:rPr lang="es-AR" smtClean="0"/>
              <a:pPr/>
              <a:t>‹Nº›</a:t>
            </a:fld>
            <a:endParaRPr lang="es-AR"/>
          </a:p>
        </p:txBody>
      </p:sp>
    </p:spTree>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s-ES" smtClean="0"/>
              <a:t>Haga clic para modificar el estilo de título del patrón</a:t>
            </a:r>
            <a:endParaRPr lang="en-US"/>
          </a:p>
        </p:txBody>
      </p:sp>
      <p:sp>
        <p:nvSpPr>
          <p:cNvPr id="3" name="Rectangle 2"/>
          <p:cNvSpPr>
            <a:spLocks noGrp="1"/>
          </p:cNvSpPr>
          <p:nvPr>
            <p:ph type="dt" sz="half" idx="10"/>
          </p:nvPr>
        </p:nvSpPr>
        <p:spPr/>
        <p:txBody>
          <a:bodyPr/>
          <a:lstStyle/>
          <a:p>
            <a:endParaRPr lang="es-AR"/>
          </a:p>
        </p:txBody>
      </p:sp>
      <p:sp>
        <p:nvSpPr>
          <p:cNvPr id="4" name="Rectangle 3"/>
          <p:cNvSpPr>
            <a:spLocks noGrp="1"/>
          </p:cNvSpPr>
          <p:nvPr>
            <p:ph type="ftr" sz="quarter" idx="11"/>
          </p:nvPr>
        </p:nvSpPr>
        <p:spPr/>
        <p:txBody>
          <a:bodyPr/>
          <a:lstStyle/>
          <a:p>
            <a:endParaRPr lang="es-AR"/>
          </a:p>
        </p:txBody>
      </p:sp>
      <p:sp>
        <p:nvSpPr>
          <p:cNvPr id="5" name="Rectangle 4"/>
          <p:cNvSpPr>
            <a:spLocks noGrp="1"/>
          </p:cNvSpPr>
          <p:nvPr>
            <p:ph type="sldNum" sz="quarter" idx="12"/>
          </p:nvPr>
        </p:nvSpPr>
        <p:spPr/>
        <p:txBody>
          <a:bodyPr/>
          <a:lstStyle/>
          <a:p>
            <a:fld id="{50DAE569-1747-4D24-A77C-3AF612663ACD}" type="slidenum">
              <a:rPr lang="es-AR" smtClean="0"/>
              <a:pPr/>
              <a:t>‹Nº›</a:t>
            </a:fld>
            <a:endParaRPr lang="es-AR"/>
          </a:p>
        </p:txBody>
      </p:sp>
    </p:spTree>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Rectangle 1"/>
          <p:cNvSpPr>
            <a:spLocks noGrp="1"/>
          </p:cNvSpPr>
          <p:nvPr>
            <p:ph type="dt" sz="half" idx="10"/>
          </p:nvPr>
        </p:nvSpPr>
        <p:spPr/>
        <p:txBody>
          <a:bodyPr/>
          <a:lstStyle/>
          <a:p>
            <a:endParaRPr lang="es-AR"/>
          </a:p>
        </p:txBody>
      </p:sp>
      <p:sp>
        <p:nvSpPr>
          <p:cNvPr id="3" name="Rectangle 2"/>
          <p:cNvSpPr>
            <a:spLocks noGrp="1"/>
          </p:cNvSpPr>
          <p:nvPr>
            <p:ph type="ftr" sz="quarter" idx="11"/>
          </p:nvPr>
        </p:nvSpPr>
        <p:spPr/>
        <p:txBody>
          <a:bodyPr/>
          <a:lstStyle/>
          <a:p>
            <a:endParaRPr lang="es-AR"/>
          </a:p>
        </p:txBody>
      </p:sp>
      <p:sp>
        <p:nvSpPr>
          <p:cNvPr id="4" name="Rectangle 3"/>
          <p:cNvSpPr>
            <a:spLocks noGrp="1"/>
          </p:cNvSpPr>
          <p:nvPr>
            <p:ph type="sldNum" sz="quarter" idx="12"/>
          </p:nvPr>
        </p:nvSpPr>
        <p:spPr/>
        <p:txBody>
          <a:bodyPr/>
          <a:lstStyle/>
          <a:p>
            <a:fld id="{A54170D8-1402-43E0-9689-FD8008AD5C5F}" type="slidenum">
              <a:rPr lang="es-AR" smtClean="0"/>
              <a:pPr/>
              <a:t>‹Nº›</a:t>
            </a:fld>
            <a:endParaRPr lang="es-AR"/>
          </a:p>
        </p:txBody>
      </p:sp>
    </p:spTree>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ound Same Side Corner Rectangle 7"/>
          <p:cNvSpPr/>
          <p:nvPr/>
        </p:nvSpPr>
        <p:spPr>
          <a:xfrm>
            <a:off x="252016" y="167993"/>
            <a:ext cx="9576594" cy="1427939"/>
          </a:xfrm>
          <a:prstGeom prst="round2SameRect">
            <a:avLst>
              <a:gd name="adj1" fmla="val 4902"/>
              <a:gd name="adj2" fmla="val 0"/>
            </a:avLst>
          </a:prstGeom>
          <a:solidFill>
            <a:schemeClr val="accent1"/>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2" name="Rectangle 1"/>
          <p:cNvSpPr>
            <a:spLocks noGrp="1"/>
          </p:cNvSpPr>
          <p:nvPr>
            <p:ph type="title"/>
          </p:nvPr>
        </p:nvSpPr>
        <p:spPr>
          <a:xfrm>
            <a:off x="336021" y="251989"/>
            <a:ext cx="4956307" cy="1259946"/>
          </a:xfrm>
        </p:spPr>
        <p:txBody>
          <a:bodyPr anchor="ctr"/>
          <a:lstStyle>
            <a:lvl1pPr algn="l">
              <a:defRPr sz="3100" b="0"/>
            </a:lvl1pPr>
          </a:lstStyle>
          <a:p>
            <a:r>
              <a:rPr lang="es-ES" smtClean="0"/>
              <a:t>Haga clic para modificar el estilo de título del patrón</a:t>
            </a:r>
            <a:endParaRPr lang="en-US" dirty="0"/>
          </a:p>
        </p:txBody>
      </p:sp>
      <p:sp>
        <p:nvSpPr>
          <p:cNvPr id="3" name="Rectangle 2"/>
          <p:cNvSpPr>
            <a:spLocks noGrp="1"/>
          </p:cNvSpPr>
          <p:nvPr>
            <p:ph idx="1"/>
          </p:nvPr>
        </p:nvSpPr>
        <p:spPr>
          <a:xfrm>
            <a:off x="252016" y="1763924"/>
            <a:ext cx="9576594" cy="5207776"/>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Rectangle 4"/>
          <p:cNvSpPr>
            <a:spLocks noGrp="1"/>
          </p:cNvSpPr>
          <p:nvPr>
            <p:ph type="dt" sz="half" idx="10"/>
          </p:nvPr>
        </p:nvSpPr>
        <p:spPr/>
        <p:txBody>
          <a:bodyPr/>
          <a:lstStyle/>
          <a:p>
            <a:endParaRPr lang="es-AR"/>
          </a:p>
        </p:txBody>
      </p:sp>
      <p:sp>
        <p:nvSpPr>
          <p:cNvPr id="6" name="Rectangle 5"/>
          <p:cNvSpPr>
            <a:spLocks noGrp="1"/>
          </p:cNvSpPr>
          <p:nvPr>
            <p:ph type="ftr" sz="quarter" idx="11"/>
          </p:nvPr>
        </p:nvSpPr>
        <p:spPr/>
        <p:txBody>
          <a:bodyPr/>
          <a:lstStyle/>
          <a:p>
            <a:endParaRPr lang="es-AR"/>
          </a:p>
        </p:txBody>
      </p:sp>
      <p:sp>
        <p:nvSpPr>
          <p:cNvPr id="7" name="Rectangle 6"/>
          <p:cNvSpPr>
            <a:spLocks noGrp="1"/>
          </p:cNvSpPr>
          <p:nvPr>
            <p:ph type="sldNum" sz="quarter" idx="12"/>
          </p:nvPr>
        </p:nvSpPr>
        <p:spPr/>
        <p:txBody>
          <a:bodyPr/>
          <a:lstStyle/>
          <a:p>
            <a:fld id="{FCDDB9D5-C643-4E72-AE5F-F71AC2C4953D}" type="slidenum">
              <a:rPr lang="es-AR" smtClean="0"/>
              <a:pPr/>
              <a:t>‹Nº›</a:t>
            </a:fld>
            <a:endParaRPr lang="es-AR"/>
          </a:p>
        </p:txBody>
      </p:sp>
      <p:cxnSp>
        <p:nvCxnSpPr>
          <p:cNvPr id="9" name="Straight Connector 8"/>
          <p:cNvCxnSpPr/>
          <p:nvPr/>
        </p:nvCxnSpPr>
        <p:spPr>
          <a:xfrm>
            <a:off x="252016" y="7196811"/>
            <a:ext cx="9576594" cy="1750"/>
          </a:xfrm>
          <a:prstGeom prst="line">
            <a:avLst/>
          </a:prstGeom>
          <a:ln w="12700" cap="rnd" cmpd="sng" algn="ctr">
            <a:solidFill>
              <a:schemeClr val="tx2"/>
            </a:solidFill>
            <a:prstDash val="solid"/>
          </a:ln>
          <a:effectLst/>
        </p:spPr>
        <p:style>
          <a:lnRef idx="1">
            <a:schemeClr val="accent1"/>
          </a:lnRef>
          <a:fillRef idx="0">
            <a:schemeClr val="accent1"/>
          </a:fillRef>
          <a:effectRef idx="0">
            <a:schemeClr val="accent1"/>
          </a:effectRef>
          <a:fontRef idx="minor">
            <a:schemeClr val="tx1"/>
          </a:fontRef>
        </p:style>
      </p:cxnSp>
      <p:sp useBgFill="1">
        <p:nvSpPr>
          <p:cNvPr id="10" name="Rectangle 9"/>
          <p:cNvSpPr/>
          <p:nvPr/>
        </p:nvSpPr>
        <p:spPr>
          <a:xfrm>
            <a:off x="5376333" y="167993"/>
            <a:ext cx="3948245" cy="1427939"/>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lIns="100794" tIns="50397" rIns="100794" bIns="50397" rtlCol="0" anchor="ctr"/>
          <a:lstStyle/>
          <a:p>
            <a:pPr algn="ctr"/>
            <a:endParaRPr lang="en-US"/>
          </a:p>
        </p:txBody>
      </p:sp>
      <p:sp>
        <p:nvSpPr>
          <p:cNvPr id="11" name="Rectangle 10"/>
          <p:cNvSpPr/>
          <p:nvPr/>
        </p:nvSpPr>
        <p:spPr>
          <a:xfrm>
            <a:off x="5476091" y="167993"/>
            <a:ext cx="3748732" cy="14279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4" name="Rectangle 3"/>
          <p:cNvSpPr>
            <a:spLocks noGrp="1"/>
          </p:cNvSpPr>
          <p:nvPr>
            <p:ph type="body" sz="half" idx="2"/>
          </p:nvPr>
        </p:nvSpPr>
        <p:spPr>
          <a:xfrm>
            <a:off x="5628349" y="251989"/>
            <a:ext cx="3528219" cy="1259946"/>
          </a:xfrm>
        </p:spPr>
        <p:txBody>
          <a:bodyPr anchor="ctr">
            <a:normAutofit/>
          </a:bodyPr>
          <a:lstStyle>
            <a:lvl1pPr marL="0" indent="0" algn="l">
              <a:buNone/>
              <a:defRPr sz="1800">
                <a:solidFill>
                  <a:schemeClr val="bg2"/>
                </a:solidFill>
              </a:defRPr>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s-ES" smtClean="0"/>
              <a:t>Haga clic para modificar el estilo de texto del patrón</a:t>
            </a:r>
          </a:p>
        </p:txBody>
      </p:sp>
    </p:spTree>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ound Same Side Corner Rectangle 7"/>
          <p:cNvSpPr/>
          <p:nvPr/>
        </p:nvSpPr>
        <p:spPr>
          <a:xfrm>
            <a:off x="252016" y="167993"/>
            <a:ext cx="9576594" cy="1427939"/>
          </a:xfrm>
          <a:prstGeom prst="round2SameRect">
            <a:avLst>
              <a:gd name="adj1" fmla="val 4902"/>
              <a:gd name="adj2" fmla="val 0"/>
            </a:avLst>
          </a:prstGeom>
          <a:solidFill>
            <a:schemeClr val="accent1"/>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3" name="Rectangle 2"/>
          <p:cNvSpPr>
            <a:spLocks noGrp="1"/>
          </p:cNvSpPr>
          <p:nvPr>
            <p:ph type="pic" idx="1"/>
          </p:nvPr>
        </p:nvSpPr>
        <p:spPr>
          <a:xfrm>
            <a:off x="252016" y="1679928"/>
            <a:ext cx="9576594" cy="5412727"/>
          </a:xfrm>
          <a:solidFill>
            <a:schemeClr val="bg2"/>
          </a:solidFill>
        </p:spPr>
        <p:txBody>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r>
              <a:rPr lang="es-ES" smtClean="0"/>
              <a:t>Haga clic en el icono para agregar una imagen</a:t>
            </a:r>
            <a:endParaRPr lang="en-US"/>
          </a:p>
        </p:txBody>
      </p:sp>
      <p:sp>
        <p:nvSpPr>
          <p:cNvPr id="5" name="Rectangle 4"/>
          <p:cNvSpPr>
            <a:spLocks noGrp="1"/>
          </p:cNvSpPr>
          <p:nvPr>
            <p:ph type="dt" sz="half" idx="10"/>
          </p:nvPr>
        </p:nvSpPr>
        <p:spPr/>
        <p:txBody>
          <a:bodyPr/>
          <a:lstStyle/>
          <a:p>
            <a:endParaRPr lang="es-AR"/>
          </a:p>
        </p:txBody>
      </p:sp>
      <p:sp>
        <p:nvSpPr>
          <p:cNvPr id="6" name="Rectangle 5"/>
          <p:cNvSpPr>
            <a:spLocks noGrp="1"/>
          </p:cNvSpPr>
          <p:nvPr>
            <p:ph type="ftr" sz="quarter" idx="11"/>
          </p:nvPr>
        </p:nvSpPr>
        <p:spPr/>
        <p:txBody>
          <a:bodyPr/>
          <a:lstStyle/>
          <a:p>
            <a:endParaRPr lang="es-AR"/>
          </a:p>
        </p:txBody>
      </p:sp>
      <p:sp>
        <p:nvSpPr>
          <p:cNvPr id="7" name="Rectangle 6"/>
          <p:cNvSpPr>
            <a:spLocks noGrp="1"/>
          </p:cNvSpPr>
          <p:nvPr>
            <p:ph type="sldNum" sz="quarter" idx="12"/>
          </p:nvPr>
        </p:nvSpPr>
        <p:spPr/>
        <p:txBody>
          <a:bodyPr/>
          <a:lstStyle/>
          <a:p>
            <a:fld id="{C7C7FC76-4792-424F-A7F0-A42676DF87F6}" type="slidenum">
              <a:rPr lang="es-AR" smtClean="0"/>
              <a:pPr/>
              <a:t>‹Nº›</a:t>
            </a:fld>
            <a:endParaRPr lang="es-AR"/>
          </a:p>
        </p:txBody>
      </p:sp>
      <p:sp useBgFill="1">
        <p:nvSpPr>
          <p:cNvPr id="9" name="Rectangle 8"/>
          <p:cNvSpPr/>
          <p:nvPr/>
        </p:nvSpPr>
        <p:spPr>
          <a:xfrm>
            <a:off x="5376333" y="167993"/>
            <a:ext cx="3948245" cy="1427939"/>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lIns="100794" tIns="50397" rIns="100794" bIns="50397" rtlCol="0" anchor="ctr"/>
          <a:lstStyle/>
          <a:p>
            <a:pPr algn="ctr"/>
            <a:endParaRPr lang="en-US"/>
          </a:p>
        </p:txBody>
      </p:sp>
      <p:sp>
        <p:nvSpPr>
          <p:cNvPr id="10" name="Rectangle 9"/>
          <p:cNvSpPr/>
          <p:nvPr/>
        </p:nvSpPr>
        <p:spPr>
          <a:xfrm>
            <a:off x="5476091" y="167993"/>
            <a:ext cx="3748732" cy="14279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2" name="Rectangle 1"/>
          <p:cNvSpPr>
            <a:spLocks noGrp="1"/>
          </p:cNvSpPr>
          <p:nvPr>
            <p:ph type="title"/>
          </p:nvPr>
        </p:nvSpPr>
        <p:spPr>
          <a:xfrm>
            <a:off x="336021" y="251989"/>
            <a:ext cx="4956307" cy="1259946"/>
          </a:xfrm>
        </p:spPr>
        <p:txBody>
          <a:bodyPr anchor="ctr"/>
          <a:lstStyle>
            <a:lvl1pPr algn="l">
              <a:defRPr sz="3100" b="0"/>
            </a:lvl1pPr>
          </a:lstStyle>
          <a:p>
            <a:r>
              <a:rPr lang="es-ES" smtClean="0"/>
              <a:t>Haga clic para modificar el estilo de título del patrón</a:t>
            </a:r>
            <a:endParaRPr lang="en-US" dirty="0"/>
          </a:p>
        </p:txBody>
      </p:sp>
      <p:sp>
        <p:nvSpPr>
          <p:cNvPr id="4" name="Rectangle 3"/>
          <p:cNvSpPr>
            <a:spLocks noGrp="1"/>
          </p:cNvSpPr>
          <p:nvPr>
            <p:ph type="body" sz="half" idx="2"/>
          </p:nvPr>
        </p:nvSpPr>
        <p:spPr>
          <a:xfrm>
            <a:off x="5628349" y="251989"/>
            <a:ext cx="3528219" cy="1259946"/>
          </a:xfrm>
        </p:spPr>
        <p:txBody>
          <a:bodyPr anchor="ctr">
            <a:normAutofit/>
          </a:bodyPr>
          <a:lstStyle>
            <a:lvl1pPr marL="0" indent="0">
              <a:buNone/>
              <a:defRPr sz="1800">
                <a:solidFill>
                  <a:schemeClr val="bg2"/>
                </a:solidFill>
              </a:defRPr>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s-ES" smtClean="0"/>
              <a:t>Haga clic para modificar el estilo de texto del patrón</a:t>
            </a:r>
          </a:p>
        </p:txBody>
      </p:sp>
      <p:cxnSp>
        <p:nvCxnSpPr>
          <p:cNvPr id="11" name="Straight Connector 10"/>
          <p:cNvCxnSpPr/>
          <p:nvPr/>
        </p:nvCxnSpPr>
        <p:spPr>
          <a:xfrm>
            <a:off x="252016" y="7196811"/>
            <a:ext cx="9576594" cy="1750"/>
          </a:xfrm>
          <a:prstGeom prst="line">
            <a:avLst/>
          </a:prstGeom>
          <a:ln w="12700" cap="rnd" cmpd="sng" algn="ctr">
            <a:solidFill>
              <a:schemeClr val="tx2"/>
            </a:solidFill>
            <a:prstDash val="solid"/>
          </a:ln>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ound Same Side Corner Rectangle 6"/>
          <p:cNvSpPr/>
          <p:nvPr/>
        </p:nvSpPr>
        <p:spPr>
          <a:xfrm>
            <a:off x="252016" y="167993"/>
            <a:ext cx="9576594" cy="1427939"/>
          </a:xfrm>
          <a:prstGeom prst="round2SameRect">
            <a:avLst>
              <a:gd name="adj1" fmla="val 4902"/>
              <a:gd name="adj2" fmla="val 0"/>
            </a:avLst>
          </a:prstGeom>
          <a:solidFill>
            <a:schemeClr val="accent1"/>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lIns="100794" tIns="50397" rIns="100794" bIns="50397" rtlCol="0" anchor="ctr"/>
          <a:lstStyle/>
          <a:p>
            <a:pPr algn="ctr"/>
            <a:endParaRPr lang="en-US"/>
          </a:p>
        </p:txBody>
      </p:sp>
      <p:sp>
        <p:nvSpPr>
          <p:cNvPr id="2" name="Title Placeholder 1"/>
          <p:cNvSpPr>
            <a:spLocks noGrp="1"/>
          </p:cNvSpPr>
          <p:nvPr>
            <p:ph type="title"/>
          </p:nvPr>
        </p:nvSpPr>
        <p:spPr>
          <a:xfrm>
            <a:off x="336021" y="302737"/>
            <a:ext cx="9408583" cy="1259946"/>
          </a:xfrm>
          <a:prstGeom prst="rect">
            <a:avLst/>
          </a:prstGeom>
        </p:spPr>
        <p:txBody>
          <a:bodyPr vert="horz" lIns="100794" tIns="50397" rIns="100794" bIns="50397" rtlCol="0" anchor="ctr">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336021" y="1763924"/>
            <a:ext cx="9408583" cy="5291773"/>
          </a:xfrm>
          <a:prstGeom prst="rect">
            <a:avLst/>
          </a:prstGeom>
        </p:spPr>
        <p:txBody>
          <a:bodyPr vert="horz" lIns="100794" tIns="50397" rIns="100794" bIns="50397"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252016" y="7188131"/>
            <a:ext cx="2352146" cy="352785"/>
          </a:xfrm>
          <a:prstGeom prst="rect">
            <a:avLst/>
          </a:prstGeom>
        </p:spPr>
        <p:txBody>
          <a:bodyPr vert="horz" lIns="100794" tIns="50397" rIns="100794" bIns="50397" rtlCol="0" anchor="ctr"/>
          <a:lstStyle>
            <a:lvl1pPr algn="l">
              <a:defRPr sz="1300">
                <a:solidFill>
                  <a:schemeClr val="tx2"/>
                </a:solidFill>
              </a:defRPr>
            </a:lvl1pPr>
          </a:lstStyle>
          <a:p>
            <a:endParaRPr lang="es-AR" dirty="0"/>
          </a:p>
        </p:txBody>
      </p:sp>
      <p:sp>
        <p:nvSpPr>
          <p:cNvPr id="5" name="Footer Placeholder 4"/>
          <p:cNvSpPr>
            <a:spLocks noGrp="1"/>
          </p:cNvSpPr>
          <p:nvPr>
            <p:ph type="ftr" sz="quarter" idx="3"/>
          </p:nvPr>
        </p:nvSpPr>
        <p:spPr>
          <a:xfrm>
            <a:off x="3192198" y="7188131"/>
            <a:ext cx="3780234" cy="352785"/>
          </a:xfrm>
          <a:prstGeom prst="rect">
            <a:avLst/>
          </a:prstGeom>
        </p:spPr>
        <p:txBody>
          <a:bodyPr vert="horz" lIns="100794" tIns="50397" rIns="100794" bIns="50397" rtlCol="0" anchor="ctr"/>
          <a:lstStyle>
            <a:lvl1pPr algn="ctr">
              <a:defRPr sz="1300">
                <a:solidFill>
                  <a:schemeClr val="tx2"/>
                </a:solidFill>
              </a:defRPr>
            </a:lvl1pPr>
          </a:lstStyle>
          <a:p>
            <a:endParaRPr lang="es-AR" dirty="0" smtClean="0"/>
          </a:p>
        </p:txBody>
      </p:sp>
      <p:sp>
        <p:nvSpPr>
          <p:cNvPr id="6" name="Slide Number Placeholder 5"/>
          <p:cNvSpPr>
            <a:spLocks noGrp="1"/>
          </p:cNvSpPr>
          <p:nvPr>
            <p:ph type="sldNum" sz="quarter" idx="4"/>
          </p:nvPr>
        </p:nvSpPr>
        <p:spPr>
          <a:xfrm>
            <a:off x="7476463" y="7188131"/>
            <a:ext cx="2352146" cy="352785"/>
          </a:xfrm>
          <a:prstGeom prst="rect">
            <a:avLst/>
          </a:prstGeom>
        </p:spPr>
        <p:txBody>
          <a:bodyPr vert="horz" lIns="100794" tIns="50397" rIns="100794" bIns="50397" rtlCol="0" anchor="ctr"/>
          <a:lstStyle>
            <a:lvl1pPr algn="r">
              <a:defRPr sz="1300">
                <a:solidFill>
                  <a:schemeClr val="tx2"/>
                </a:solidFill>
              </a:defRPr>
            </a:lvl1pPr>
          </a:lstStyle>
          <a:p>
            <a:fld id="{BC5110FB-23CF-4995-BED4-4DD9CEAAEE5C}" type="slidenum">
              <a:rPr lang="es-AR" smtClean="0"/>
              <a:pPr/>
              <a:t>‹Nº›</a:t>
            </a:fld>
            <a:endParaRPr lang="es-AR"/>
          </a:p>
        </p:txBody>
      </p:sp>
      <p:cxnSp>
        <p:nvCxnSpPr>
          <p:cNvPr id="8" name="Straight Connector 7"/>
          <p:cNvCxnSpPr/>
          <p:nvPr/>
        </p:nvCxnSpPr>
        <p:spPr>
          <a:xfrm>
            <a:off x="252016" y="7192191"/>
            <a:ext cx="9576594" cy="1750"/>
          </a:xfrm>
          <a:prstGeom prst="line">
            <a:avLst/>
          </a:prstGeom>
          <a:ln w="12700" cap="rnd" cmpd="sng" algn="ctr">
            <a:solidFill>
              <a:schemeClr val="tx2"/>
            </a:solidFill>
            <a:prstDash val="solid"/>
          </a:ln>
          <a:effectLst/>
        </p:spPr>
        <p:style>
          <a:lnRef idx="1">
            <a:schemeClr val="accent1"/>
          </a:lnRef>
          <a:fillRef idx="0">
            <a:schemeClr val="accent1"/>
          </a:fillRef>
          <a:effectRef idx="0">
            <a:schemeClr val="accent1"/>
          </a:effectRef>
          <a:fontRef idx="minor">
            <a:schemeClr val="tx1"/>
          </a:fontRef>
        </p:style>
      </p:cxnSp>
      <p:pic>
        <p:nvPicPr>
          <p:cNvPr id="9" name="8 Imagen"/>
          <p:cNvPicPr/>
          <p:nvPr userDrawn="1"/>
        </p:nvPicPr>
        <p:blipFill>
          <a:blip r:embed="rId14">
            <a:clrChange>
              <a:clrFrom>
                <a:srgbClr val="FFFFFF"/>
              </a:clrFrom>
              <a:clrTo>
                <a:srgbClr val="FFFFFF">
                  <a:alpha val="0"/>
                </a:srgbClr>
              </a:clrTo>
            </a:clrChange>
          </a:blip>
          <a:srcRect l="7365" t="2069" r="12748" b="3103"/>
          <a:stretch>
            <a:fillRect/>
          </a:stretch>
        </p:blipFill>
        <p:spPr bwMode="auto">
          <a:xfrm>
            <a:off x="8326460" y="136499"/>
            <a:ext cx="1479970" cy="1451326"/>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661" r:id="rId12"/>
  </p:sldLayoutIdLst>
  <p:transition spd="med">
    <p:fade thruBlk="1"/>
  </p:transition>
  <p:txStyles>
    <p:titleStyle>
      <a:lvl1pPr algn="ctr" defTabSz="1007943" rtl="0" eaLnBrk="1" latinLnBrk="0" hangingPunct="1">
        <a:spcBef>
          <a:spcPct val="0"/>
        </a:spcBef>
        <a:buNone/>
        <a:defRPr sz="4000" kern="1200">
          <a:solidFill>
            <a:srgbClr val="FFFFFF"/>
          </a:solidFill>
          <a:effectLst/>
          <a:latin typeface="+mj-lt"/>
          <a:ea typeface="+mj-ea"/>
          <a:cs typeface="+mj-cs"/>
        </a:defRPr>
      </a:lvl1pPr>
    </p:titleStyle>
    <p:bodyStyle>
      <a:lvl1pPr marL="302383" indent="-302383" algn="l" defTabSz="1007943" rtl="0" eaLnBrk="1" latinLnBrk="0" hangingPunct="1">
        <a:spcBef>
          <a:spcPct val="20000"/>
        </a:spcBef>
        <a:buClr>
          <a:schemeClr val="accent2"/>
        </a:buClr>
        <a:buSzPct val="85000"/>
        <a:buFont typeface="Wingdings 2" pitchFamily="18" charset="2"/>
        <a:buChar char=""/>
        <a:defRPr sz="3100" kern="1200">
          <a:solidFill>
            <a:schemeClr val="tx1"/>
          </a:solidFill>
          <a:latin typeface="+mn-lt"/>
          <a:ea typeface="+mn-ea"/>
          <a:cs typeface="+mn-cs"/>
        </a:defRPr>
      </a:lvl1pPr>
      <a:lvl2pPr marL="604766" indent="-251986" algn="l" defTabSz="1007943" rtl="0" eaLnBrk="1" latinLnBrk="0" hangingPunct="1">
        <a:spcBef>
          <a:spcPct val="20000"/>
        </a:spcBef>
        <a:buClr>
          <a:schemeClr val="accent2"/>
        </a:buClr>
        <a:buSzPct val="85000"/>
        <a:buFont typeface="Wingdings 2" pitchFamily="18" charset="2"/>
        <a:buChar char=""/>
        <a:defRPr sz="2600" kern="1200">
          <a:solidFill>
            <a:schemeClr val="tx1"/>
          </a:solidFill>
          <a:latin typeface="+mn-lt"/>
          <a:ea typeface="+mn-ea"/>
          <a:cs typeface="+mn-cs"/>
        </a:defRPr>
      </a:lvl2pPr>
      <a:lvl3pPr marL="806354" indent="-201589" algn="l" defTabSz="1007943" rtl="0" eaLnBrk="1" latinLnBrk="0" hangingPunct="1">
        <a:spcBef>
          <a:spcPct val="20000"/>
        </a:spcBef>
        <a:buClr>
          <a:schemeClr val="accent2"/>
        </a:buClr>
        <a:buFont typeface="Arial" pitchFamily="34" charset="0"/>
        <a:buChar char="•"/>
        <a:defRPr sz="2200" kern="1200">
          <a:solidFill>
            <a:schemeClr val="tx1"/>
          </a:solidFill>
          <a:latin typeface="+mn-lt"/>
          <a:ea typeface="+mn-ea"/>
          <a:cs typeface="+mn-cs"/>
        </a:defRPr>
      </a:lvl3pPr>
      <a:lvl4pPr marL="1108737" indent="-201589" algn="l" defTabSz="1007943" rtl="0" eaLnBrk="1" latinLnBrk="0" hangingPunct="1">
        <a:spcBef>
          <a:spcPct val="20000"/>
        </a:spcBef>
        <a:buClr>
          <a:schemeClr val="accent2"/>
        </a:buClr>
        <a:buSzPct val="100000"/>
        <a:buFont typeface="Arial" pitchFamily="34" charset="0"/>
        <a:buChar char="•"/>
        <a:defRPr sz="2000" kern="1200">
          <a:solidFill>
            <a:schemeClr val="tx2"/>
          </a:solidFill>
          <a:latin typeface="+mn-lt"/>
          <a:ea typeface="+mn-ea"/>
          <a:cs typeface="+mn-cs"/>
        </a:defRPr>
      </a:lvl4pPr>
      <a:lvl5pPr marL="1411120" indent="-201589" algn="l" defTabSz="1007943"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5pPr>
      <a:lvl6pPr marL="1612709" indent="-201589" algn="l" defTabSz="1007943" rtl="0" eaLnBrk="1" latinLnBrk="0" hangingPunct="1">
        <a:spcBef>
          <a:spcPct val="20000"/>
        </a:spcBef>
        <a:buClr>
          <a:schemeClr val="accent2"/>
        </a:buClr>
        <a:buFont typeface="Arial" pitchFamily="34" charset="0"/>
        <a:buChar char="•"/>
        <a:defRPr sz="1800" kern="1200">
          <a:solidFill>
            <a:schemeClr val="tx2"/>
          </a:solidFill>
          <a:latin typeface="+mn-lt"/>
          <a:ea typeface="+mn-ea"/>
          <a:cs typeface="+mn-cs"/>
        </a:defRPr>
      </a:lvl6pPr>
      <a:lvl7pPr marL="1915092" indent="-201589" algn="l" defTabSz="1007943" rtl="0" eaLnBrk="1" latinLnBrk="0" hangingPunct="1">
        <a:spcBef>
          <a:spcPct val="20000"/>
        </a:spcBef>
        <a:buClr>
          <a:schemeClr val="accent2"/>
        </a:buClr>
        <a:buFont typeface="Arial" pitchFamily="34" charset="0"/>
        <a:buChar char="•"/>
        <a:defRPr sz="1800" kern="1200">
          <a:solidFill>
            <a:schemeClr val="tx1"/>
          </a:solidFill>
          <a:latin typeface="+mn-lt"/>
          <a:ea typeface="+mn-ea"/>
          <a:cs typeface="+mn-cs"/>
        </a:defRPr>
      </a:lvl7pPr>
      <a:lvl8pPr marL="2116681" indent="-201589" algn="l" defTabSz="1007943" rtl="0" eaLnBrk="1" latinLnBrk="0" hangingPunct="1">
        <a:spcBef>
          <a:spcPct val="20000"/>
        </a:spcBef>
        <a:buClr>
          <a:schemeClr val="accent2"/>
        </a:buClr>
        <a:buFont typeface="Arial" pitchFamily="34" charset="0"/>
        <a:buChar char="•"/>
        <a:defRPr sz="1800" kern="1200" baseline="0">
          <a:solidFill>
            <a:schemeClr val="tx2"/>
          </a:solidFill>
          <a:latin typeface="+mn-lt"/>
          <a:ea typeface="+mn-ea"/>
          <a:cs typeface="+mn-cs"/>
        </a:defRPr>
      </a:lvl8pPr>
      <a:lvl9pPr marL="2419063" indent="-201589" algn="l" defTabSz="1007943" rtl="0" eaLnBrk="1" latinLnBrk="0" hangingPunct="1">
        <a:spcBef>
          <a:spcPts val="342"/>
        </a:spcBef>
        <a:buClr>
          <a:schemeClr val="accent2"/>
        </a:buClr>
        <a:buFont typeface="Arial" pitchFamily="34" charset="0"/>
        <a:buChar char="•"/>
        <a:defRPr sz="1800" kern="1200" baseline="0">
          <a:solidFill>
            <a:schemeClr val="tx1"/>
          </a:solidFill>
          <a:latin typeface="+mn-lt"/>
          <a:ea typeface="+mn-ea"/>
          <a:cs typeface="+mn-cs"/>
        </a:defRPr>
      </a:lvl9pPr>
    </p:bodyStyle>
    <p:otherStyle>
      <a:defPPr>
        <a:defRPr lang="en-US"/>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Microsoft_Visio_2003-2010_Drawing1.vsd"/><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Microsoft_Visio_2003-2010_Drawing2.vsd"/><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0.emf"/><Relationship Id="rId5" Type="http://schemas.openxmlformats.org/officeDocument/2006/relationships/package" Target="../embeddings/Microsoft_Visio_Drawing2.vsdx"/><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2.emf"/><Relationship Id="rId5" Type="http://schemas.openxmlformats.org/officeDocument/2006/relationships/package" Target="../embeddings/Microsoft_Visio_Drawing4.vsdx"/><Relationship Id="rId4" Type="http://schemas.openxmlformats.org/officeDocument/2006/relationships/image" Target="../media/image2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p:txBody>
          <a:bodyPr/>
          <a:lstStyle/>
          <a:p>
            <a:r>
              <a:rPr lang="es-AR" dirty="0" smtClean="0"/>
              <a:t>Circuitos Digitales III</a:t>
            </a:r>
            <a:endParaRPr lang="es-AR" dirty="0"/>
          </a:p>
        </p:txBody>
      </p:sp>
      <p:sp>
        <p:nvSpPr>
          <p:cNvPr id="5" name="4 Subtítulo"/>
          <p:cNvSpPr>
            <a:spLocks noGrp="1"/>
          </p:cNvSpPr>
          <p:nvPr>
            <p:ph type="subTitle" idx="1"/>
          </p:nvPr>
        </p:nvSpPr>
        <p:spPr/>
        <p:txBody>
          <a:bodyPr/>
          <a:lstStyle/>
          <a:p>
            <a:r>
              <a:rPr lang="es-AR" dirty="0" smtClean="0"/>
              <a:t>Diseño y Construcción de Control para transceptor VHF 20A</a:t>
            </a:r>
            <a:endParaRPr lang="es-AR" dirty="0"/>
          </a:p>
        </p:txBody>
      </p:sp>
      <p:pic>
        <p:nvPicPr>
          <p:cNvPr id="6" name="5 Imagen"/>
          <p:cNvPicPr/>
          <p:nvPr/>
        </p:nvPicPr>
        <p:blipFill>
          <a:blip r:embed="rId2">
            <a:clrChange>
              <a:clrFrom>
                <a:srgbClr val="FFFFFF"/>
              </a:clrFrom>
              <a:clrTo>
                <a:srgbClr val="FFFFFF">
                  <a:alpha val="0"/>
                </a:srgbClr>
              </a:clrTo>
            </a:clrChange>
          </a:blip>
          <a:srcRect l="7365" t="2069" r="12748" b="3103"/>
          <a:stretch>
            <a:fillRect/>
          </a:stretch>
        </p:blipFill>
        <p:spPr bwMode="auto">
          <a:xfrm>
            <a:off x="7789736" y="350813"/>
            <a:ext cx="1894046" cy="1857388"/>
          </a:xfrm>
          <a:prstGeom prst="rect">
            <a:avLst/>
          </a:prstGeom>
          <a:noFill/>
          <a:ln w="9525">
            <a:noFill/>
            <a:miter lim="800000"/>
            <a:headEnd/>
            <a:tailEnd/>
          </a:ln>
        </p:spPr>
      </p:pic>
      <p:sp>
        <p:nvSpPr>
          <p:cNvPr id="7" name="6 CuadroTexto"/>
          <p:cNvSpPr txBox="1"/>
          <p:nvPr/>
        </p:nvSpPr>
        <p:spPr>
          <a:xfrm>
            <a:off x="1825602" y="6708795"/>
            <a:ext cx="5383718" cy="378565"/>
          </a:xfrm>
          <a:prstGeom prst="rect">
            <a:avLst/>
          </a:prstGeom>
          <a:noFill/>
        </p:spPr>
        <p:txBody>
          <a:bodyPr wrap="none" rtlCol="0">
            <a:spAutoFit/>
          </a:bodyPr>
          <a:lstStyle/>
          <a:p>
            <a:r>
              <a:rPr lang="es-AR" sz="2000" dirty="0" smtClean="0">
                <a:solidFill>
                  <a:schemeClr val="bg1"/>
                </a:solidFill>
                <a:effectLst>
                  <a:outerShdw blurRad="50800" dist="38100" dir="2700000" algn="tl" rotWithShape="0">
                    <a:prstClr val="black">
                      <a:alpha val="40000"/>
                    </a:prstClr>
                  </a:outerShdw>
                </a:effectLst>
              </a:rPr>
              <a:t>Alumnos: Agustín Gutiérrez</a:t>
            </a:r>
            <a:r>
              <a:rPr lang="es-AR" sz="2000" dirty="0" smtClean="0">
                <a:solidFill>
                  <a:schemeClr val="bg1"/>
                </a:solidFill>
                <a:effectLst>
                  <a:outerShdw blurRad="50800" dist="38100" dir="2700000" algn="tl" rotWithShape="0">
                    <a:prstClr val="black">
                      <a:alpha val="40000"/>
                    </a:prstClr>
                  </a:outerShdw>
                </a:effectLst>
              </a:rPr>
              <a:t>, </a:t>
            </a:r>
            <a:r>
              <a:rPr lang="es-AR" sz="2000" dirty="0" smtClean="0">
                <a:solidFill>
                  <a:schemeClr val="bg1"/>
                </a:solidFill>
                <a:effectLst>
                  <a:outerShdw blurRad="50800" dist="38100" dir="2700000" algn="tl" rotWithShape="0">
                    <a:prstClr val="black">
                      <a:alpha val="40000"/>
                    </a:prstClr>
                  </a:outerShdw>
                </a:effectLst>
              </a:rPr>
              <a:t>Cristian Alberoni</a:t>
            </a:r>
            <a:endParaRPr lang="es-AR" sz="2000" dirty="0">
              <a:solidFill>
                <a:schemeClr val="bg1"/>
              </a:solidFill>
              <a:effectLst>
                <a:outerShdw blurRad="50800" dist="38100" dir="2700000" algn="tl" rotWithShape="0">
                  <a:prstClr val="black">
                    <a:alpha val="40000"/>
                  </a:prst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Esquema de Circuito </a:t>
            </a:r>
            <a:r>
              <a:rPr lang="es-AR" dirty="0" smtClean="0"/>
              <a:t>analógico</a:t>
            </a:r>
            <a:endParaRPr lang="es-AR" dirty="0"/>
          </a:p>
        </p:txBody>
      </p:sp>
      <p:sp>
        <p:nvSpPr>
          <p:cNvPr id="4" name="3 Rectángulo redondeado"/>
          <p:cNvSpPr/>
          <p:nvPr/>
        </p:nvSpPr>
        <p:spPr>
          <a:xfrm>
            <a:off x="4125449" y="2251752"/>
            <a:ext cx="1785950" cy="15716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smtClean="0"/>
              <a:t>Circuito de adaptación de micrófono de carbón a </a:t>
            </a:r>
            <a:r>
              <a:rPr lang="es-AR" sz="1400" dirty="0" err="1" smtClean="0"/>
              <a:t>electret</a:t>
            </a:r>
            <a:endParaRPr lang="es-AR" sz="1400" dirty="0"/>
          </a:p>
        </p:txBody>
      </p:sp>
      <p:sp>
        <p:nvSpPr>
          <p:cNvPr id="5" name="4 Rectángulo redondeado"/>
          <p:cNvSpPr/>
          <p:nvPr/>
        </p:nvSpPr>
        <p:spPr>
          <a:xfrm>
            <a:off x="1307048" y="4941085"/>
            <a:ext cx="1928826" cy="1143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500" dirty="0" smtClean="0"/>
              <a:t>Salida Audio en equipo de VHF</a:t>
            </a:r>
            <a:endParaRPr lang="es-AR" sz="1500" dirty="0"/>
          </a:p>
        </p:txBody>
      </p:sp>
      <p:sp>
        <p:nvSpPr>
          <p:cNvPr id="6" name="5 Rectángulo redondeado"/>
          <p:cNvSpPr/>
          <p:nvPr/>
        </p:nvSpPr>
        <p:spPr>
          <a:xfrm>
            <a:off x="6900549" y="2644661"/>
            <a:ext cx="1928826" cy="785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500" dirty="0" smtClean="0"/>
              <a:t>Micrófono </a:t>
            </a:r>
            <a:r>
              <a:rPr lang="es-AR" sz="1500" dirty="0" err="1" smtClean="0"/>
              <a:t>electret</a:t>
            </a:r>
            <a:endParaRPr lang="es-AR" sz="1500" dirty="0"/>
          </a:p>
        </p:txBody>
      </p:sp>
      <p:sp>
        <p:nvSpPr>
          <p:cNvPr id="9" name="8 Flecha derecha"/>
          <p:cNvSpPr/>
          <p:nvPr/>
        </p:nvSpPr>
        <p:spPr>
          <a:xfrm rot="10800000">
            <a:off x="6072657" y="2823256"/>
            <a:ext cx="500066"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9 Flecha derecha"/>
          <p:cNvSpPr/>
          <p:nvPr/>
        </p:nvSpPr>
        <p:spPr>
          <a:xfrm>
            <a:off x="3499812" y="5298275"/>
            <a:ext cx="500066"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16 Flecha derecha"/>
          <p:cNvSpPr/>
          <p:nvPr/>
        </p:nvSpPr>
        <p:spPr>
          <a:xfrm rot="10800000">
            <a:off x="3395109" y="2823256"/>
            <a:ext cx="500066"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4 Rectángulo redondeado"/>
          <p:cNvSpPr/>
          <p:nvPr/>
        </p:nvSpPr>
        <p:spPr>
          <a:xfrm>
            <a:off x="1439912" y="2470788"/>
            <a:ext cx="1784810" cy="1133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500" dirty="0" smtClean="0"/>
              <a:t>Entrada micrófono de carbón en  equipo de VHF</a:t>
            </a:r>
            <a:endParaRPr lang="es-AR" sz="1500" dirty="0"/>
          </a:p>
        </p:txBody>
      </p:sp>
      <p:sp>
        <p:nvSpPr>
          <p:cNvPr id="20" name="3 Rectángulo redondeado"/>
          <p:cNvSpPr/>
          <p:nvPr/>
        </p:nvSpPr>
        <p:spPr>
          <a:xfrm>
            <a:off x="4125449" y="5011953"/>
            <a:ext cx="1785950" cy="1000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smtClean="0"/>
              <a:t>Circuito amplificador de audio</a:t>
            </a:r>
            <a:endParaRPr lang="es-AR" sz="1400" dirty="0"/>
          </a:p>
        </p:txBody>
      </p:sp>
      <p:sp>
        <p:nvSpPr>
          <p:cNvPr id="21" name="9 Flecha derecha"/>
          <p:cNvSpPr/>
          <p:nvPr/>
        </p:nvSpPr>
        <p:spPr>
          <a:xfrm>
            <a:off x="6196430" y="5294938"/>
            <a:ext cx="500066"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3 Rectángulo redondeado"/>
          <p:cNvSpPr/>
          <p:nvPr/>
        </p:nvSpPr>
        <p:spPr>
          <a:xfrm>
            <a:off x="6926770" y="5011953"/>
            <a:ext cx="1785950" cy="1000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400" dirty="0" smtClean="0"/>
              <a:t>Parlante de 8 ohm</a:t>
            </a:r>
            <a:endParaRPr lang="es-AR" sz="14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Esquema de Circuito digital</a:t>
            </a:r>
            <a:endParaRPr lang="es-AR" dirty="0"/>
          </a:p>
        </p:txBody>
      </p:sp>
      <p:sp>
        <p:nvSpPr>
          <p:cNvPr id="3" name="Rectangle 2"/>
          <p:cNvSpPr>
            <a:spLocks noChangeArrowheads="1"/>
          </p:cNvSpPr>
          <p:nvPr/>
        </p:nvSpPr>
        <p:spPr bwMode="auto">
          <a:xfrm>
            <a:off x="935857" y="1691605"/>
            <a:ext cx="13019354" cy="47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AR"/>
          </a:p>
        </p:txBody>
      </p:sp>
      <p:graphicFrame>
        <p:nvGraphicFramePr>
          <p:cNvPr id="7" name="Objeto 6"/>
          <p:cNvGraphicFramePr>
            <a:graphicFrameLocks noChangeAspect="1"/>
          </p:cNvGraphicFramePr>
          <p:nvPr>
            <p:extLst>
              <p:ext uri="{D42A27DB-BD31-4B8C-83A1-F6EECF244321}">
                <p14:modId xmlns:p14="http://schemas.microsoft.com/office/powerpoint/2010/main" val="918955039"/>
              </p:ext>
            </p:extLst>
          </p:nvPr>
        </p:nvGraphicFramePr>
        <p:xfrm>
          <a:off x="935856" y="1691605"/>
          <a:ext cx="7860486" cy="5184576"/>
        </p:xfrm>
        <a:graphic>
          <a:graphicData uri="http://schemas.openxmlformats.org/presentationml/2006/ole">
            <mc:AlternateContent xmlns:mc="http://schemas.openxmlformats.org/markup-compatibility/2006">
              <mc:Choice xmlns:v="urn:schemas-microsoft-com:vml" Requires="v">
                <p:oleObj spid="_x0000_s2070" name="Visio" r:id="rId3" imgW="5714918" imgH="3762334" progId="Visio.Drawing.11">
                  <p:embed/>
                </p:oleObj>
              </mc:Choice>
              <mc:Fallback>
                <p:oleObj name="Visio" r:id="rId3" imgW="5714918" imgH="3762334"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856" y="1691605"/>
                        <a:ext cx="7860486" cy="5184576"/>
                      </a:xfrm>
                      <a:prstGeom prst="rect">
                        <a:avLst/>
                      </a:prstGeom>
                      <a:noFill/>
                    </p:spPr>
                  </p:pic>
                </p:oleObj>
              </mc:Fallback>
            </mc:AlternateContent>
          </a:graphicData>
        </a:graphic>
      </p:graphicFrame>
    </p:spTree>
    <p:extLst>
      <p:ext uri="{BB962C8B-B14F-4D97-AF65-F5344CB8AC3E}">
        <p14:creationId xmlns:p14="http://schemas.microsoft.com/office/powerpoint/2010/main" val="9724049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Módulo MSP430</a:t>
            </a:r>
            <a:endParaRPr lang="es-AR" dirty="0"/>
          </a:p>
        </p:txBody>
      </p:sp>
      <p:sp>
        <p:nvSpPr>
          <p:cNvPr id="4" name="Rectangle 2"/>
          <p:cNvSpPr>
            <a:spLocks noChangeArrowheads="1"/>
          </p:cNvSpPr>
          <p:nvPr/>
        </p:nvSpPr>
        <p:spPr bwMode="auto">
          <a:xfrm>
            <a:off x="1799952" y="1907628"/>
            <a:ext cx="121657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AR"/>
          </a:p>
        </p:txBody>
      </p:sp>
      <p:graphicFrame>
        <p:nvGraphicFramePr>
          <p:cNvPr id="5" name="Objeto 4"/>
          <p:cNvGraphicFramePr>
            <a:graphicFrameLocks noChangeAspect="1"/>
          </p:cNvGraphicFramePr>
          <p:nvPr>
            <p:extLst>
              <p:ext uri="{D42A27DB-BD31-4B8C-83A1-F6EECF244321}">
                <p14:modId xmlns:p14="http://schemas.microsoft.com/office/powerpoint/2010/main" val="1567339978"/>
              </p:ext>
            </p:extLst>
          </p:nvPr>
        </p:nvGraphicFramePr>
        <p:xfrm>
          <a:off x="1799952" y="1907629"/>
          <a:ext cx="6135816" cy="4067869"/>
        </p:xfrm>
        <a:graphic>
          <a:graphicData uri="http://schemas.openxmlformats.org/presentationml/2006/ole">
            <mc:AlternateContent xmlns:mc="http://schemas.openxmlformats.org/markup-compatibility/2006">
              <mc:Choice xmlns:v="urn:schemas-microsoft-com:vml" Requires="v">
                <p:oleObj spid="_x0000_s3094" name="Visio" r:id="rId3" imgW="4295839" imgH="2851308" progId="Visio.Drawing.11">
                  <p:embed/>
                </p:oleObj>
              </mc:Choice>
              <mc:Fallback>
                <p:oleObj name="Visio" r:id="rId3" imgW="4295839" imgH="2851308"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952" y="1907629"/>
                        <a:ext cx="6135816" cy="4067869"/>
                      </a:xfrm>
                      <a:prstGeom prst="rect">
                        <a:avLst/>
                      </a:prstGeom>
                      <a:noFill/>
                    </p:spPr>
                  </p:pic>
                </p:oleObj>
              </mc:Fallback>
            </mc:AlternateContent>
          </a:graphicData>
        </a:graphic>
      </p:graphicFrame>
    </p:spTree>
    <p:extLst>
      <p:ext uri="{BB962C8B-B14F-4D97-AF65-F5344CB8AC3E}">
        <p14:creationId xmlns:p14="http://schemas.microsoft.com/office/powerpoint/2010/main" val="8531980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Circuito </a:t>
            </a:r>
            <a:r>
              <a:rPr lang="es-AR" dirty="0" smtClean="0"/>
              <a:t>Digital con </a:t>
            </a:r>
            <a:br>
              <a:rPr lang="es-AR" dirty="0" smtClean="0"/>
            </a:br>
            <a:r>
              <a:rPr lang="es-AR" dirty="0" err="1" smtClean="0"/>
              <a:t>Arduino</a:t>
            </a:r>
            <a:r>
              <a:rPr lang="es-AR" dirty="0" smtClean="0"/>
              <a:t> mini pro</a:t>
            </a:r>
            <a:endParaRPr lang="es-AR" dirty="0"/>
          </a:p>
        </p:txBody>
      </p:sp>
      <p:sp>
        <p:nvSpPr>
          <p:cNvPr id="3" name="2 Marcador de contenido"/>
          <p:cNvSpPr>
            <a:spLocks noGrp="1"/>
          </p:cNvSpPr>
          <p:nvPr>
            <p:ph idx="1"/>
          </p:nvPr>
        </p:nvSpPr>
        <p:spPr/>
        <p:txBody>
          <a:bodyPr/>
          <a:lstStyle/>
          <a:p>
            <a:endParaRPr lang="es-AR" dirty="0"/>
          </a:p>
        </p:txBody>
      </p:sp>
      <p:pic>
        <p:nvPicPr>
          <p:cNvPr id="4" name="3 Imagen"/>
          <p:cNvPicPr/>
          <p:nvPr/>
        </p:nvPicPr>
        <p:blipFill>
          <a:blip r:embed="rId2"/>
          <a:srcRect b="1691"/>
          <a:stretch>
            <a:fillRect/>
          </a:stretch>
        </p:blipFill>
        <p:spPr bwMode="auto">
          <a:xfrm>
            <a:off x="611156" y="3065457"/>
            <a:ext cx="4724400" cy="3485515"/>
          </a:xfrm>
          <a:prstGeom prst="rect">
            <a:avLst/>
          </a:prstGeom>
          <a:noFill/>
          <a:ln w="9525">
            <a:noFill/>
            <a:miter lim="800000"/>
            <a:headEnd/>
            <a:tailEnd/>
          </a:ln>
        </p:spPr>
      </p:pic>
      <p:pic>
        <p:nvPicPr>
          <p:cNvPr id="5" name="4 Imagen" descr="C:\Users\Cristian\AppData\Local\Microsoft\Windows\Temporary Internet Files\Content.Word\IMG_20141007_004502.jpg"/>
          <p:cNvPicPr/>
          <p:nvPr/>
        </p:nvPicPr>
        <p:blipFill>
          <a:blip r:embed="rId3" cstate="print"/>
          <a:srcRect/>
          <a:stretch>
            <a:fillRect/>
          </a:stretch>
        </p:blipFill>
        <p:spPr bwMode="auto">
          <a:xfrm>
            <a:off x="5468940" y="3136895"/>
            <a:ext cx="3724275" cy="3219450"/>
          </a:xfrm>
          <a:prstGeom prst="rect">
            <a:avLst/>
          </a:prstGeom>
          <a:noFill/>
          <a:ln w="9525">
            <a:noFill/>
            <a:miter lim="800000"/>
            <a:headEnd/>
            <a:tailEnd/>
          </a:ln>
        </p:spPr>
      </p:pic>
      <p:sp>
        <p:nvSpPr>
          <p:cNvPr id="6" name="5 CuadroTexto"/>
          <p:cNvSpPr txBox="1"/>
          <p:nvPr/>
        </p:nvSpPr>
        <p:spPr>
          <a:xfrm>
            <a:off x="1682726" y="2708267"/>
            <a:ext cx="1672317" cy="349968"/>
          </a:xfrm>
          <a:prstGeom prst="rect">
            <a:avLst/>
          </a:prstGeom>
          <a:noFill/>
        </p:spPr>
        <p:txBody>
          <a:bodyPr wrap="none" rtlCol="0">
            <a:spAutoFit/>
          </a:bodyPr>
          <a:lstStyle/>
          <a:p>
            <a:r>
              <a:rPr lang="es-AR" dirty="0" smtClean="0"/>
              <a:t>PCB en </a:t>
            </a:r>
            <a:r>
              <a:rPr lang="es-AR" dirty="0" err="1" smtClean="0"/>
              <a:t>Altium</a:t>
            </a:r>
            <a:endParaRPr lang="es-AR" dirty="0"/>
          </a:p>
        </p:txBody>
      </p:sp>
      <p:sp>
        <p:nvSpPr>
          <p:cNvPr id="7" name="6 CuadroTexto"/>
          <p:cNvSpPr txBox="1"/>
          <p:nvPr/>
        </p:nvSpPr>
        <p:spPr>
          <a:xfrm>
            <a:off x="6611948" y="2708267"/>
            <a:ext cx="1697901" cy="349968"/>
          </a:xfrm>
          <a:prstGeom prst="rect">
            <a:avLst/>
          </a:prstGeom>
          <a:noFill/>
        </p:spPr>
        <p:txBody>
          <a:bodyPr wrap="none" rtlCol="0">
            <a:spAutoFit/>
          </a:bodyPr>
          <a:lstStyle/>
          <a:p>
            <a:r>
              <a:rPr lang="es-AR" dirty="0" smtClean="0"/>
              <a:t>PCB finalizado</a:t>
            </a:r>
            <a:endParaRPr lang="es-A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Nuevo módulo MSP430</a:t>
            </a:r>
            <a:endParaRPr lang="es-AR" dirty="0"/>
          </a:p>
        </p:txBody>
      </p:sp>
      <p:sp>
        <p:nvSpPr>
          <p:cNvPr id="3" name="Marcador de contenido 2"/>
          <p:cNvSpPr>
            <a:spLocks noGrp="1"/>
          </p:cNvSpPr>
          <p:nvPr>
            <p:ph idx="1"/>
          </p:nvPr>
        </p:nvSpPr>
        <p:spPr>
          <a:xfrm>
            <a:off x="336021" y="1763924"/>
            <a:ext cx="4560275" cy="5291773"/>
          </a:xfrm>
        </p:spPr>
        <p:txBody>
          <a:bodyPr>
            <a:normAutofit/>
          </a:bodyPr>
          <a:lstStyle/>
          <a:p>
            <a:r>
              <a:rPr lang="es-AR" sz="2800" dirty="0" smtClean="0"/>
              <a:t>Este módulo incorpora un </a:t>
            </a:r>
            <a:r>
              <a:rPr lang="es-AR" sz="2800" dirty="0" err="1" smtClean="0"/>
              <a:t>led</a:t>
            </a:r>
            <a:r>
              <a:rPr lang="es-AR" sz="2800" dirty="0" smtClean="0"/>
              <a:t> para indicar la correcta alimentación y otro </a:t>
            </a:r>
            <a:r>
              <a:rPr lang="es-AR" sz="2800" dirty="0" err="1" smtClean="0"/>
              <a:t>led</a:t>
            </a:r>
            <a:r>
              <a:rPr lang="es-AR" sz="2800" dirty="0" smtClean="0"/>
              <a:t> que </a:t>
            </a:r>
            <a:r>
              <a:rPr lang="es-AR" sz="2800" dirty="0" err="1" smtClean="0"/>
              <a:t>blinkea</a:t>
            </a:r>
            <a:r>
              <a:rPr lang="es-AR" sz="2800" dirty="0" smtClean="0"/>
              <a:t> indicando su funcionamiento.</a:t>
            </a:r>
          </a:p>
        </p:txBody>
      </p:sp>
      <p:pic>
        <p:nvPicPr>
          <p:cNvPr id="4" name="Imagen 3"/>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l="29949" t="20713" r="11718" b="20713"/>
          <a:stretch/>
        </p:blipFill>
        <p:spPr>
          <a:xfrm rot="10800000">
            <a:off x="4680272" y="2709812"/>
            <a:ext cx="4608512" cy="3456384"/>
          </a:xfrm>
          <a:prstGeom prst="rect">
            <a:avLst/>
          </a:prstGeom>
        </p:spPr>
      </p:pic>
      <p:cxnSp>
        <p:nvCxnSpPr>
          <p:cNvPr id="6" name="Conector recto de flecha 5"/>
          <p:cNvCxnSpPr/>
          <p:nvPr/>
        </p:nvCxnSpPr>
        <p:spPr>
          <a:xfrm flipV="1">
            <a:off x="7200552" y="5734148"/>
            <a:ext cx="1224136" cy="79208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CuadroTexto 9"/>
          <p:cNvSpPr txBox="1"/>
          <p:nvPr/>
        </p:nvSpPr>
        <p:spPr>
          <a:xfrm>
            <a:off x="5411119" y="6404436"/>
            <a:ext cx="2077465" cy="349968"/>
          </a:xfrm>
          <a:prstGeom prst="rect">
            <a:avLst/>
          </a:prstGeom>
          <a:noFill/>
        </p:spPr>
        <p:txBody>
          <a:bodyPr wrap="square" rtlCol="0">
            <a:spAutoFit/>
          </a:bodyPr>
          <a:lstStyle/>
          <a:p>
            <a:r>
              <a:rPr lang="es-AR" dirty="0" err="1" smtClean="0"/>
              <a:t>Led</a:t>
            </a:r>
            <a:r>
              <a:rPr lang="es-AR" dirty="0" smtClean="0"/>
              <a:t> de actividad</a:t>
            </a:r>
            <a:endParaRPr lang="es-AR" dirty="0"/>
          </a:p>
        </p:txBody>
      </p:sp>
      <p:cxnSp>
        <p:nvCxnSpPr>
          <p:cNvPr id="11" name="Conector recto de flecha 10"/>
          <p:cNvCxnSpPr/>
          <p:nvPr/>
        </p:nvCxnSpPr>
        <p:spPr>
          <a:xfrm flipV="1">
            <a:off x="8568704" y="5913858"/>
            <a:ext cx="288032" cy="7563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CuadroTexto 12"/>
          <p:cNvSpPr txBox="1"/>
          <p:nvPr/>
        </p:nvSpPr>
        <p:spPr>
          <a:xfrm>
            <a:off x="7200552" y="6742237"/>
            <a:ext cx="2581521" cy="349968"/>
          </a:xfrm>
          <a:prstGeom prst="rect">
            <a:avLst/>
          </a:prstGeom>
          <a:noFill/>
        </p:spPr>
        <p:txBody>
          <a:bodyPr wrap="square" rtlCol="0">
            <a:spAutoFit/>
          </a:bodyPr>
          <a:lstStyle/>
          <a:p>
            <a:r>
              <a:rPr lang="es-AR" dirty="0" err="1" smtClean="0"/>
              <a:t>Led</a:t>
            </a:r>
            <a:r>
              <a:rPr lang="es-AR" dirty="0" smtClean="0"/>
              <a:t> de alimentación</a:t>
            </a:r>
            <a:endParaRPr lang="es-AR" dirty="0"/>
          </a:p>
        </p:txBody>
      </p:sp>
      <p:sp>
        <p:nvSpPr>
          <p:cNvPr id="15" name="CuadroTexto 14"/>
          <p:cNvSpPr txBox="1"/>
          <p:nvPr/>
        </p:nvSpPr>
        <p:spPr>
          <a:xfrm>
            <a:off x="5061308" y="1961263"/>
            <a:ext cx="2077465" cy="349968"/>
          </a:xfrm>
          <a:prstGeom prst="rect">
            <a:avLst/>
          </a:prstGeom>
          <a:noFill/>
        </p:spPr>
        <p:txBody>
          <a:bodyPr wrap="square" rtlCol="0">
            <a:spAutoFit/>
          </a:bodyPr>
          <a:lstStyle/>
          <a:p>
            <a:r>
              <a:rPr lang="es-AR" dirty="0" smtClean="0"/>
              <a:t>msp430g2553</a:t>
            </a:r>
            <a:endParaRPr lang="es-AR" dirty="0"/>
          </a:p>
        </p:txBody>
      </p:sp>
      <p:sp>
        <p:nvSpPr>
          <p:cNvPr id="16" name="CuadroTexto 15"/>
          <p:cNvSpPr txBox="1"/>
          <p:nvPr/>
        </p:nvSpPr>
        <p:spPr>
          <a:xfrm>
            <a:off x="7488584" y="1770535"/>
            <a:ext cx="2077465" cy="349968"/>
          </a:xfrm>
          <a:prstGeom prst="rect">
            <a:avLst/>
          </a:prstGeom>
          <a:noFill/>
        </p:spPr>
        <p:txBody>
          <a:bodyPr wrap="square" rtlCol="0">
            <a:spAutoFit/>
          </a:bodyPr>
          <a:lstStyle/>
          <a:p>
            <a:r>
              <a:rPr lang="es-AR" dirty="0" smtClean="0"/>
              <a:t>regular LDO 3,3v</a:t>
            </a:r>
            <a:endParaRPr lang="es-AR" dirty="0"/>
          </a:p>
        </p:txBody>
      </p:sp>
      <p:cxnSp>
        <p:nvCxnSpPr>
          <p:cNvPr id="17" name="Conector recto de flecha 16"/>
          <p:cNvCxnSpPr/>
          <p:nvPr/>
        </p:nvCxnSpPr>
        <p:spPr>
          <a:xfrm>
            <a:off x="6100040" y="2471573"/>
            <a:ext cx="884488" cy="174031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Conector recto de flecha 19"/>
          <p:cNvCxnSpPr/>
          <p:nvPr/>
        </p:nvCxnSpPr>
        <p:spPr>
          <a:xfrm>
            <a:off x="7950462" y="2195658"/>
            <a:ext cx="499785" cy="12276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450930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Fotos finales</a:t>
            </a:r>
            <a:endParaRPr lang="es-AR"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456" y="1834917"/>
            <a:ext cx="4744368" cy="2665000"/>
          </a:xfrm>
          <a:prstGeom prst="rect">
            <a:avLst/>
          </a:prstGeom>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416" y="4654691"/>
            <a:ext cx="4320232" cy="2426755"/>
          </a:xfrm>
          <a:prstGeom prst="rect">
            <a:avLst/>
          </a:prstGeom>
        </p:spPr>
      </p:pic>
      <p:pic>
        <p:nvPicPr>
          <p:cNvPr id="6" name="Imagen 5"/>
          <p:cNvPicPr>
            <a:picLocks noChangeAspect="1"/>
          </p:cNvPicPr>
          <p:nvPr/>
        </p:nvPicPr>
        <p:blipFill rotWithShape="1">
          <a:blip r:embed="rId4">
            <a:extLst>
              <a:ext uri="{28A0092B-C50C-407E-A947-70E740481C1C}">
                <a14:useLocalDpi xmlns:a14="http://schemas.microsoft.com/office/drawing/2010/main" val="0"/>
              </a:ext>
            </a:extLst>
          </a:blip>
          <a:srcRect l="18235" t="11337" r="20169"/>
          <a:stretch/>
        </p:blipFill>
        <p:spPr>
          <a:xfrm>
            <a:off x="503808" y="2555701"/>
            <a:ext cx="4066000" cy="3312368"/>
          </a:xfrm>
          <a:prstGeom prst="rect">
            <a:avLst/>
          </a:prstGeom>
        </p:spPr>
      </p:pic>
    </p:spTree>
    <p:extLst>
      <p:ext uri="{BB962C8B-B14F-4D97-AF65-F5344CB8AC3E}">
        <p14:creationId xmlns:p14="http://schemas.microsoft.com/office/powerpoint/2010/main" val="20638604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Firmware</a:t>
            </a:r>
            <a:endParaRPr lang="es-AR" dirty="0"/>
          </a:p>
        </p:txBody>
      </p:sp>
      <p:sp>
        <p:nvSpPr>
          <p:cNvPr id="4" name="Marcador de texto 3"/>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8424680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AR" dirty="0" smtClean="0"/>
              <a:t>Funciones</a:t>
            </a:r>
            <a:endParaRPr lang="es-AR" dirty="0"/>
          </a:p>
        </p:txBody>
      </p:sp>
      <p:sp>
        <p:nvSpPr>
          <p:cNvPr id="5" name="Marcador de contenido 4"/>
          <p:cNvSpPr>
            <a:spLocks noGrp="1"/>
          </p:cNvSpPr>
          <p:nvPr>
            <p:ph idx="1"/>
          </p:nvPr>
        </p:nvSpPr>
        <p:spPr/>
        <p:txBody>
          <a:bodyPr>
            <a:normAutofit lnSpcReduction="10000"/>
          </a:bodyPr>
          <a:lstStyle/>
          <a:p>
            <a:r>
              <a:rPr lang="es-AR" dirty="0" smtClean="0"/>
              <a:t>Modo Normal: </a:t>
            </a:r>
          </a:p>
          <a:p>
            <a:pPr lvl="1"/>
            <a:r>
              <a:rPr lang="es-AR" dirty="0" smtClean="0"/>
              <a:t>Iniciar por defecto</a:t>
            </a:r>
          </a:p>
          <a:p>
            <a:pPr lvl="1"/>
            <a:r>
              <a:rPr lang="es-AR" dirty="0" smtClean="0"/>
              <a:t>Modificar frecuencia LCD</a:t>
            </a:r>
          </a:p>
          <a:p>
            <a:pPr lvl="1"/>
            <a:r>
              <a:rPr lang="es-AR" dirty="0" smtClean="0"/>
              <a:t>Dar correcta salida de 2 de 5</a:t>
            </a:r>
          </a:p>
          <a:p>
            <a:pPr lvl="1"/>
            <a:r>
              <a:rPr lang="es-AR" dirty="0" smtClean="0"/>
              <a:t>“</a:t>
            </a:r>
            <a:r>
              <a:rPr lang="es-AR" dirty="0" err="1" smtClean="0"/>
              <a:t>Blinkeo</a:t>
            </a:r>
            <a:r>
              <a:rPr lang="es-AR" dirty="0" smtClean="0"/>
              <a:t>” de </a:t>
            </a:r>
            <a:r>
              <a:rPr lang="es-AR" dirty="0" err="1" smtClean="0"/>
              <a:t>led</a:t>
            </a:r>
            <a:r>
              <a:rPr lang="es-AR" dirty="0" smtClean="0"/>
              <a:t> de estado</a:t>
            </a:r>
          </a:p>
          <a:p>
            <a:endParaRPr lang="es-AR" dirty="0"/>
          </a:p>
          <a:p>
            <a:r>
              <a:rPr lang="es-AR" dirty="0" smtClean="0"/>
              <a:t>Modo Test:</a:t>
            </a:r>
          </a:p>
          <a:p>
            <a:pPr lvl="1"/>
            <a:r>
              <a:rPr lang="es-AR" dirty="0" smtClean="0"/>
              <a:t>Iniciar con los 2 botones de arriba MHz y KHz</a:t>
            </a:r>
          </a:p>
          <a:p>
            <a:pPr lvl="1"/>
            <a:r>
              <a:rPr lang="es-AR" dirty="0" smtClean="0"/>
              <a:t>Salir con botón abajo KHz</a:t>
            </a:r>
          </a:p>
          <a:p>
            <a:pPr lvl="1"/>
            <a:r>
              <a:rPr lang="es-AR" dirty="0" smtClean="0"/>
              <a:t>Dar salida de pruebas</a:t>
            </a:r>
          </a:p>
          <a:p>
            <a:pPr lvl="1"/>
            <a:r>
              <a:rPr lang="es-AR" dirty="0" smtClean="0"/>
              <a:t>“</a:t>
            </a:r>
            <a:r>
              <a:rPr lang="es-AR" dirty="0" err="1" smtClean="0"/>
              <a:t>Blinkeo</a:t>
            </a:r>
            <a:r>
              <a:rPr lang="es-AR" dirty="0" smtClean="0"/>
              <a:t>” de </a:t>
            </a:r>
            <a:r>
              <a:rPr lang="es-AR" dirty="0" err="1" smtClean="0"/>
              <a:t>led</a:t>
            </a:r>
            <a:r>
              <a:rPr lang="es-AR" dirty="0" smtClean="0"/>
              <a:t> con frecuencia mayor a modo normal</a:t>
            </a:r>
            <a:endParaRPr lang="es-AR" dirty="0"/>
          </a:p>
        </p:txBody>
      </p:sp>
    </p:spTree>
    <p:extLst>
      <p:ext uri="{BB962C8B-B14F-4D97-AF65-F5344CB8AC3E}">
        <p14:creationId xmlns:p14="http://schemas.microsoft.com/office/powerpoint/2010/main" val="9942332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Implementación</a:t>
            </a:r>
            <a:endParaRPr lang="es-AR" dirty="0"/>
          </a:p>
        </p:txBody>
      </p:sp>
      <p:sp>
        <p:nvSpPr>
          <p:cNvPr id="3" name="Marcador de contenido 2"/>
          <p:cNvSpPr>
            <a:spLocks noGrp="1"/>
          </p:cNvSpPr>
          <p:nvPr>
            <p:ph idx="1"/>
          </p:nvPr>
        </p:nvSpPr>
        <p:spPr/>
        <p:txBody>
          <a:bodyPr>
            <a:normAutofit lnSpcReduction="10000"/>
          </a:bodyPr>
          <a:lstStyle/>
          <a:p>
            <a:r>
              <a:rPr lang="es-AR" dirty="0"/>
              <a:t>Propuestas </a:t>
            </a:r>
            <a:r>
              <a:rPr lang="es-AR" dirty="0" smtClean="0"/>
              <a:t>iniciales:</a:t>
            </a:r>
          </a:p>
          <a:p>
            <a:pPr lvl="1"/>
            <a:r>
              <a:rPr lang="es-AR" dirty="0" smtClean="0"/>
              <a:t>No usar bucle </a:t>
            </a:r>
            <a:r>
              <a:rPr lang="es-AR" dirty="0" err="1" smtClean="0"/>
              <a:t>scan</a:t>
            </a:r>
            <a:r>
              <a:rPr lang="es-AR" dirty="0" smtClean="0"/>
              <a:t> </a:t>
            </a:r>
            <a:r>
              <a:rPr lang="es-AR" dirty="0" smtClean="0">
                <a:sym typeface="Wingdings" panose="05000000000000000000" pitchFamily="2" charset="2"/>
              </a:rPr>
              <a:t> objetivo académico </a:t>
            </a:r>
            <a:endParaRPr lang="es-AR" dirty="0" smtClean="0"/>
          </a:p>
          <a:p>
            <a:pPr lvl="1"/>
            <a:endParaRPr lang="es-AR" dirty="0"/>
          </a:p>
          <a:p>
            <a:r>
              <a:rPr lang="es-AR" dirty="0" smtClean="0"/>
              <a:t>Alternativas:</a:t>
            </a:r>
          </a:p>
          <a:p>
            <a:pPr lvl="1"/>
            <a:r>
              <a:rPr lang="es-AR" dirty="0"/>
              <a:t>“Primer plano/Segundo Plano” (</a:t>
            </a:r>
            <a:r>
              <a:rPr lang="es-AR" dirty="0" err="1"/>
              <a:t>Foreground</a:t>
            </a:r>
            <a:r>
              <a:rPr lang="es-AR" dirty="0"/>
              <a:t> / </a:t>
            </a:r>
            <a:r>
              <a:rPr lang="es-AR" dirty="0" err="1"/>
              <a:t>Background</a:t>
            </a:r>
            <a:r>
              <a:rPr lang="es-AR" dirty="0" smtClean="0"/>
              <a:t>)</a:t>
            </a:r>
          </a:p>
          <a:p>
            <a:pPr lvl="1"/>
            <a:r>
              <a:rPr lang="es-AR" dirty="0"/>
              <a:t>Sistemas operativos en tiempo real </a:t>
            </a:r>
            <a:r>
              <a:rPr lang="es-AR" u="sng" dirty="0"/>
              <a:t>cooperativos </a:t>
            </a:r>
            <a:endParaRPr lang="es-AR" u="sng" dirty="0" smtClean="0"/>
          </a:p>
          <a:p>
            <a:pPr lvl="1"/>
            <a:r>
              <a:rPr lang="es-AR" dirty="0"/>
              <a:t>Sistemas operativos en tiempo real </a:t>
            </a:r>
            <a:r>
              <a:rPr lang="es-AR" u="sng" dirty="0" err="1"/>
              <a:t>expropiativos</a:t>
            </a:r>
            <a:r>
              <a:rPr lang="es-AR" dirty="0"/>
              <a:t> </a:t>
            </a:r>
            <a:endParaRPr lang="es-AR" dirty="0" smtClean="0"/>
          </a:p>
          <a:p>
            <a:pPr lvl="1"/>
            <a:endParaRPr lang="es-AR" dirty="0"/>
          </a:p>
          <a:p>
            <a:r>
              <a:rPr lang="es-AR" dirty="0" smtClean="0"/>
              <a:t>Resultado:</a:t>
            </a:r>
          </a:p>
          <a:p>
            <a:pPr lvl="1"/>
            <a:r>
              <a:rPr lang="es-AR" dirty="0" smtClean="0"/>
              <a:t>Manejador de tareas cooperativo </a:t>
            </a:r>
            <a:r>
              <a:rPr lang="es-AR" dirty="0" smtClean="0">
                <a:sym typeface="Wingdings" panose="05000000000000000000" pitchFamily="2" charset="2"/>
              </a:rPr>
              <a:t> LMOS familia PIC16 -18</a:t>
            </a:r>
            <a:endParaRPr lang="es-AR" dirty="0"/>
          </a:p>
        </p:txBody>
      </p:sp>
    </p:spTree>
    <p:extLst>
      <p:ext uri="{BB962C8B-B14F-4D97-AF65-F5344CB8AC3E}">
        <p14:creationId xmlns:p14="http://schemas.microsoft.com/office/powerpoint/2010/main" val="14952872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Implementación</a:t>
            </a:r>
            <a:endParaRPr lang="es-AR" dirty="0"/>
          </a:p>
        </p:txBody>
      </p:sp>
      <p:sp>
        <p:nvSpPr>
          <p:cNvPr id="3" name="Marcador de contenido 2"/>
          <p:cNvSpPr>
            <a:spLocks noGrp="1"/>
          </p:cNvSpPr>
          <p:nvPr>
            <p:ph idx="1"/>
          </p:nvPr>
        </p:nvSpPr>
        <p:spPr/>
        <p:txBody>
          <a:bodyPr/>
          <a:lstStyle/>
          <a:p>
            <a:r>
              <a:rPr lang="es-AR" dirty="0" smtClean="0"/>
              <a:t>Características del </a:t>
            </a:r>
            <a:r>
              <a:rPr lang="es-AR" dirty="0" err="1" smtClean="0"/>
              <a:t>scheduler</a:t>
            </a:r>
            <a:r>
              <a:rPr lang="es-AR" dirty="0" smtClean="0"/>
              <a:t> LMOS:</a:t>
            </a:r>
          </a:p>
          <a:p>
            <a:pPr lvl="1"/>
            <a:r>
              <a:rPr lang="es-AR" sz="2700" dirty="0"/>
              <a:t>Inicialización y carga de tareas</a:t>
            </a:r>
          </a:p>
          <a:p>
            <a:pPr lvl="1"/>
            <a:r>
              <a:rPr lang="es-AR" sz="2700" dirty="0"/>
              <a:t>Demoras del tipo </a:t>
            </a:r>
            <a:r>
              <a:rPr lang="es-AR" sz="2700" dirty="0" smtClean="0"/>
              <a:t>idle </a:t>
            </a:r>
            <a:r>
              <a:rPr lang="es-AR" sz="2700" dirty="0" err="1"/>
              <a:t>wait</a:t>
            </a:r>
            <a:endParaRPr lang="es-AR" sz="2700" dirty="0"/>
          </a:p>
          <a:p>
            <a:pPr lvl="1"/>
            <a:r>
              <a:rPr lang="es-AR" sz="2700" dirty="0"/>
              <a:t>Sincronización con semáforos con </a:t>
            </a:r>
            <a:r>
              <a:rPr lang="es-AR" sz="2700" dirty="0" err="1" smtClean="0"/>
              <a:t>timeout</a:t>
            </a:r>
            <a:r>
              <a:rPr lang="es-AR" sz="2700" dirty="0" smtClean="0"/>
              <a:t>	</a:t>
            </a:r>
            <a:endParaRPr lang="es-AR" sz="2700" dirty="0"/>
          </a:p>
          <a:p>
            <a:pPr lvl="1"/>
            <a:r>
              <a:rPr lang="es-AR" sz="2700" dirty="0"/>
              <a:t>Manejo de estados de tarea (</a:t>
            </a:r>
            <a:r>
              <a:rPr lang="es-AR" sz="2700" dirty="0" err="1"/>
              <a:t>destroyed</a:t>
            </a:r>
            <a:r>
              <a:rPr lang="es-AR" sz="2700" dirty="0"/>
              <a:t>, </a:t>
            </a:r>
            <a:r>
              <a:rPr lang="es-AR" sz="2700" dirty="0" err="1"/>
              <a:t>stopped</a:t>
            </a:r>
            <a:r>
              <a:rPr lang="es-AR" sz="2700" dirty="0"/>
              <a:t>, </a:t>
            </a:r>
            <a:r>
              <a:rPr lang="es-AR" sz="2700" dirty="0" err="1"/>
              <a:t>running</a:t>
            </a:r>
            <a:r>
              <a:rPr lang="es-AR" sz="2700" dirty="0"/>
              <a:t>, </a:t>
            </a:r>
            <a:r>
              <a:rPr lang="es-AR" sz="2700" dirty="0" err="1"/>
              <a:t>waiting</a:t>
            </a:r>
            <a:r>
              <a:rPr lang="es-AR" sz="2700" dirty="0"/>
              <a:t> y </a:t>
            </a:r>
            <a:r>
              <a:rPr lang="es-AR" sz="2700" dirty="0" err="1"/>
              <a:t>delayed</a:t>
            </a:r>
            <a:r>
              <a:rPr lang="es-AR" sz="2700" dirty="0"/>
              <a:t>)</a:t>
            </a:r>
          </a:p>
          <a:p>
            <a:pPr lvl="1"/>
            <a:r>
              <a:rPr lang="es-AR" sz="2700" dirty="0"/>
              <a:t>Recursos de gestión de tareas (cuanto se utiliza del micro, tiempo de uso por micro, </a:t>
            </a:r>
            <a:r>
              <a:rPr lang="es-AR" sz="2700" dirty="0" err="1"/>
              <a:t>etc</a:t>
            </a:r>
            <a:r>
              <a:rPr lang="es-AR" sz="2700" dirty="0"/>
              <a:t>)</a:t>
            </a:r>
          </a:p>
          <a:p>
            <a:pPr lvl="1"/>
            <a:endParaRPr lang="es-AR" dirty="0"/>
          </a:p>
        </p:txBody>
      </p:sp>
    </p:spTree>
    <p:extLst>
      <p:ext uri="{BB962C8B-B14F-4D97-AF65-F5344CB8AC3E}">
        <p14:creationId xmlns:p14="http://schemas.microsoft.com/office/powerpoint/2010/main" val="19478669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Índice de temas</a:t>
            </a:r>
            <a:endParaRPr lang="es-AR" dirty="0"/>
          </a:p>
        </p:txBody>
      </p:sp>
      <p:sp>
        <p:nvSpPr>
          <p:cNvPr id="3" name="Marcador de contenido 2"/>
          <p:cNvSpPr>
            <a:spLocks noGrp="1"/>
          </p:cNvSpPr>
          <p:nvPr>
            <p:ph idx="1"/>
          </p:nvPr>
        </p:nvSpPr>
        <p:spPr/>
        <p:txBody>
          <a:bodyPr>
            <a:normAutofit fontScale="85000" lnSpcReduction="20000"/>
          </a:bodyPr>
          <a:lstStyle/>
          <a:p>
            <a:r>
              <a:rPr lang="es-AR" dirty="0" smtClean="0"/>
              <a:t>Temas:</a:t>
            </a:r>
          </a:p>
          <a:p>
            <a:pPr lvl="1"/>
            <a:r>
              <a:rPr lang="es-AR" dirty="0" smtClean="0"/>
              <a:t>Introducción</a:t>
            </a:r>
          </a:p>
          <a:p>
            <a:pPr lvl="1"/>
            <a:r>
              <a:rPr lang="es-AR" dirty="0" smtClean="0"/>
              <a:t>Dos de cinco</a:t>
            </a:r>
          </a:p>
          <a:p>
            <a:pPr lvl="1"/>
            <a:r>
              <a:rPr lang="es-AR" dirty="0" smtClean="0"/>
              <a:t>Diagrama de componentes internos:</a:t>
            </a:r>
          </a:p>
          <a:p>
            <a:pPr lvl="2"/>
            <a:r>
              <a:rPr lang="es-AR" dirty="0" smtClean="0"/>
              <a:t>Fuente de alimentación </a:t>
            </a:r>
          </a:p>
          <a:p>
            <a:pPr lvl="2"/>
            <a:r>
              <a:rPr lang="es-AR" dirty="0" smtClean="0"/>
              <a:t>Módulo analógico</a:t>
            </a:r>
          </a:p>
          <a:p>
            <a:pPr lvl="2"/>
            <a:r>
              <a:rPr lang="es-AR" dirty="0" smtClean="0"/>
              <a:t>Módulo digital</a:t>
            </a:r>
          </a:p>
          <a:p>
            <a:pPr lvl="2"/>
            <a:r>
              <a:rPr lang="es-AR" dirty="0" smtClean="0"/>
              <a:t>Módulo msp430</a:t>
            </a:r>
          </a:p>
          <a:p>
            <a:pPr lvl="1"/>
            <a:r>
              <a:rPr lang="es-AR" dirty="0" smtClean="0"/>
              <a:t>Fotos finales</a:t>
            </a:r>
          </a:p>
          <a:p>
            <a:pPr lvl="1"/>
            <a:r>
              <a:rPr lang="es-AR" dirty="0" smtClean="0"/>
              <a:t>Firmware</a:t>
            </a:r>
          </a:p>
          <a:p>
            <a:pPr lvl="2"/>
            <a:r>
              <a:rPr lang="es-AR" dirty="0" smtClean="0"/>
              <a:t>Funciones</a:t>
            </a:r>
          </a:p>
          <a:p>
            <a:pPr lvl="2"/>
            <a:r>
              <a:rPr lang="es-AR" dirty="0" smtClean="0"/>
              <a:t>Implementación</a:t>
            </a:r>
          </a:p>
          <a:p>
            <a:pPr lvl="3"/>
            <a:r>
              <a:rPr lang="es-AR" dirty="0" smtClean="0"/>
              <a:t>Propuestas iniciales</a:t>
            </a:r>
          </a:p>
          <a:p>
            <a:pPr lvl="3"/>
            <a:r>
              <a:rPr lang="es-AR" dirty="0" smtClean="0"/>
              <a:t>Características del </a:t>
            </a:r>
            <a:r>
              <a:rPr lang="es-AR" dirty="0" err="1" smtClean="0"/>
              <a:t>scheduler</a:t>
            </a:r>
            <a:endParaRPr lang="es-AR" dirty="0" smtClean="0"/>
          </a:p>
          <a:p>
            <a:pPr lvl="3"/>
            <a:r>
              <a:rPr lang="es-AR" dirty="0" smtClean="0"/>
              <a:t>Diagrama de organización del proyecto</a:t>
            </a:r>
          </a:p>
          <a:p>
            <a:pPr lvl="3"/>
            <a:r>
              <a:rPr lang="es-AR" dirty="0" smtClean="0"/>
              <a:t>Diagrama de flujo </a:t>
            </a:r>
          </a:p>
          <a:p>
            <a:pPr lvl="3"/>
            <a:r>
              <a:rPr lang="es-AR" dirty="0" smtClean="0"/>
              <a:t>Explicación de función </a:t>
            </a:r>
            <a:r>
              <a:rPr lang="es-AR" dirty="0" err="1" smtClean="0"/>
              <a:t>main</a:t>
            </a:r>
            <a:r>
              <a:rPr lang="es-AR" dirty="0" smtClean="0"/>
              <a:t> </a:t>
            </a:r>
          </a:p>
          <a:p>
            <a:pPr lvl="3"/>
            <a:endParaRPr lang="es-AR" dirty="0"/>
          </a:p>
          <a:p>
            <a:pPr lvl="1"/>
            <a:endParaRPr lang="es-AR" dirty="0"/>
          </a:p>
        </p:txBody>
      </p:sp>
    </p:spTree>
    <p:extLst>
      <p:ext uri="{BB962C8B-B14F-4D97-AF65-F5344CB8AC3E}">
        <p14:creationId xmlns:p14="http://schemas.microsoft.com/office/powerpoint/2010/main" val="28070146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Implementación</a:t>
            </a:r>
            <a:endParaRPr lang="es-AR" dirty="0"/>
          </a:p>
        </p:txBody>
      </p:sp>
      <p:sp>
        <p:nvSpPr>
          <p:cNvPr id="3" name="Marcador de contenido 2"/>
          <p:cNvSpPr>
            <a:spLocks noGrp="1"/>
          </p:cNvSpPr>
          <p:nvPr>
            <p:ph idx="1"/>
          </p:nvPr>
        </p:nvSpPr>
        <p:spPr/>
        <p:txBody>
          <a:bodyPr/>
          <a:lstStyle/>
          <a:p>
            <a:r>
              <a:rPr lang="es-AR" dirty="0" smtClean="0"/>
              <a:t>Diagrama de organización del proyecto:</a:t>
            </a:r>
            <a:endParaRPr lang="es-AR" dirty="0"/>
          </a:p>
        </p:txBody>
      </p:sp>
      <p:graphicFrame>
        <p:nvGraphicFramePr>
          <p:cNvPr id="7" name="Diagrama 6"/>
          <p:cNvGraphicFramePr/>
          <p:nvPr>
            <p:extLst>
              <p:ext uri="{D42A27DB-BD31-4B8C-83A1-F6EECF244321}">
                <p14:modId xmlns:p14="http://schemas.microsoft.com/office/powerpoint/2010/main" val="1518924963"/>
              </p:ext>
            </p:extLst>
          </p:nvPr>
        </p:nvGraphicFramePr>
        <p:xfrm>
          <a:off x="1367904" y="2304177"/>
          <a:ext cx="6803652" cy="4751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43857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Implementación</a:t>
            </a:r>
            <a:endParaRPr lang="es-AR" dirty="0"/>
          </a:p>
        </p:txBody>
      </p:sp>
      <p:sp>
        <p:nvSpPr>
          <p:cNvPr id="3" name="Marcador de contenido 2"/>
          <p:cNvSpPr>
            <a:spLocks noGrp="1"/>
          </p:cNvSpPr>
          <p:nvPr>
            <p:ph idx="1"/>
          </p:nvPr>
        </p:nvSpPr>
        <p:spPr/>
        <p:txBody>
          <a:bodyPr/>
          <a:lstStyle/>
          <a:p>
            <a:r>
              <a:rPr lang="es-AR" dirty="0" smtClean="0"/>
              <a:t>Diagrama de flujo:</a:t>
            </a:r>
            <a:endParaRPr lang="es-AR" dirty="0"/>
          </a:p>
        </p:txBody>
      </p:sp>
      <p:sp>
        <p:nvSpPr>
          <p:cNvPr id="4" name="Rectangle 2"/>
          <p:cNvSpPr>
            <a:spLocks noChangeArrowheads="1"/>
          </p:cNvSpPr>
          <p:nvPr/>
        </p:nvSpPr>
        <p:spPr bwMode="auto">
          <a:xfrm>
            <a:off x="215776" y="2483693"/>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graphicFrame>
        <p:nvGraphicFramePr>
          <p:cNvPr id="5" name="Objeto 4"/>
          <p:cNvGraphicFramePr>
            <a:graphicFrameLocks noChangeAspect="1"/>
          </p:cNvGraphicFramePr>
          <p:nvPr>
            <p:extLst>
              <p:ext uri="{D42A27DB-BD31-4B8C-83A1-F6EECF244321}">
                <p14:modId xmlns:p14="http://schemas.microsoft.com/office/powerpoint/2010/main" val="905353594"/>
              </p:ext>
            </p:extLst>
          </p:nvPr>
        </p:nvGraphicFramePr>
        <p:xfrm>
          <a:off x="2188029" y="2475234"/>
          <a:ext cx="2876550" cy="4276725"/>
        </p:xfrm>
        <a:graphic>
          <a:graphicData uri="http://schemas.openxmlformats.org/presentationml/2006/ole">
            <mc:AlternateContent xmlns:mc="http://schemas.openxmlformats.org/markup-compatibility/2006">
              <mc:Choice xmlns:v="urn:schemas-microsoft-com:vml" Requires="v">
                <p:oleObj spid="_x0000_s4117" name="Visio" r:id="rId3" imgW="2876490" imgH="4276828" progId="Visio.Drawing.15">
                  <p:embed/>
                </p:oleObj>
              </mc:Choice>
              <mc:Fallback>
                <p:oleObj name="Visio" r:id="rId3" imgW="2876490" imgH="4276828"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8029" y="2475234"/>
                        <a:ext cx="2876550" cy="427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4"/>
          <p:cNvSpPr>
            <a:spLocks noChangeArrowheads="1"/>
          </p:cNvSpPr>
          <p:nvPr/>
        </p:nvSpPr>
        <p:spPr bwMode="auto">
          <a:xfrm>
            <a:off x="3220315" y="2483693"/>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graphicFrame>
        <p:nvGraphicFramePr>
          <p:cNvPr id="7" name="Objeto 6"/>
          <p:cNvGraphicFramePr>
            <a:graphicFrameLocks noChangeAspect="1"/>
          </p:cNvGraphicFramePr>
          <p:nvPr>
            <p:extLst>
              <p:ext uri="{D42A27DB-BD31-4B8C-83A1-F6EECF244321}">
                <p14:modId xmlns:p14="http://schemas.microsoft.com/office/powerpoint/2010/main" val="561627800"/>
              </p:ext>
            </p:extLst>
          </p:nvPr>
        </p:nvGraphicFramePr>
        <p:xfrm>
          <a:off x="5616376" y="2664292"/>
          <a:ext cx="2343150" cy="2695575"/>
        </p:xfrm>
        <a:graphic>
          <a:graphicData uri="http://schemas.openxmlformats.org/presentationml/2006/ole">
            <mc:AlternateContent xmlns:mc="http://schemas.openxmlformats.org/markup-compatibility/2006">
              <mc:Choice xmlns:v="urn:schemas-microsoft-com:vml" Requires="v">
                <p:oleObj spid="_x0000_s4118" name="Visio" r:id="rId5" imgW="2343087" imgH="2695557" progId="Visio.Drawing.15">
                  <p:embed/>
                </p:oleObj>
              </mc:Choice>
              <mc:Fallback>
                <p:oleObj name="Visio" r:id="rId5" imgW="2343087" imgH="2695557"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6376" y="2664292"/>
                        <a:ext cx="2343150" cy="269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514734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Implementación</a:t>
            </a:r>
          </a:p>
        </p:txBody>
      </p:sp>
      <p:sp>
        <p:nvSpPr>
          <p:cNvPr id="4" name="Rectangle 2"/>
          <p:cNvSpPr>
            <a:spLocks noChangeArrowheads="1"/>
          </p:cNvSpPr>
          <p:nvPr/>
        </p:nvSpPr>
        <p:spPr bwMode="auto">
          <a:xfrm>
            <a:off x="2520032" y="1691605"/>
            <a:ext cx="100806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graphicFrame>
        <p:nvGraphicFramePr>
          <p:cNvPr id="5" name="Objeto 4"/>
          <p:cNvGraphicFramePr>
            <a:graphicFrameLocks noChangeAspect="1"/>
          </p:cNvGraphicFramePr>
          <p:nvPr>
            <p:extLst>
              <p:ext uri="{D42A27DB-BD31-4B8C-83A1-F6EECF244321}">
                <p14:modId xmlns:p14="http://schemas.microsoft.com/office/powerpoint/2010/main" val="2489222387"/>
              </p:ext>
            </p:extLst>
          </p:nvPr>
        </p:nvGraphicFramePr>
        <p:xfrm>
          <a:off x="215776" y="1619597"/>
          <a:ext cx="5400675" cy="5343525"/>
        </p:xfrm>
        <a:graphic>
          <a:graphicData uri="http://schemas.openxmlformats.org/presentationml/2006/ole">
            <mc:AlternateContent xmlns:mc="http://schemas.openxmlformats.org/markup-compatibility/2006">
              <mc:Choice xmlns:v="urn:schemas-microsoft-com:vml" Requires="v">
                <p:oleObj spid="_x0000_s5139" name="Visio" r:id="rId3" imgW="6715049" imgH="6648464" progId="Visio.Drawing.15">
                  <p:embed/>
                </p:oleObj>
              </mc:Choice>
              <mc:Fallback>
                <p:oleObj name="Visio" r:id="rId3" imgW="6715049" imgH="6648464"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776" y="1619597"/>
                        <a:ext cx="5400675" cy="5343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to 5"/>
          <p:cNvGraphicFramePr>
            <a:graphicFrameLocks noChangeAspect="1"/>
          </p:cNvGraphicFramePr>
          <p:nvPr>
            <p:extLst>
              <p:ext uri="{D42A27DB-BD31-4B8C-83A1-F6EECF244321}">
                <p14:modId xmlns:p14="http://schemas.microsoft.com/office/powerpoint/2010/main" val="314912941"/>
              </p:ext>
            </p:extLst>
          </p:nvPr>
        </p:nvGraphicFramePr>
        <p:xfrm>
          <a:off x="5655062" y="1631304"/>
          <a:ext cx="4159523" cy="5604917"/>
        </p:xfrm>
        <a:graphic>
          <a:graphicData uri="http://schemas.openxmlformats.org/presentationml/2006/ole">
            <mc:AlternateContent xmlns:mc="http://schemas.openxmlformats.org/markup-compatibility/2006">
              <mc:Choice xmlns:v="urn:schemas-microsoft-com:vml" Requires="v">
                <p:oleObj spid="_x0000_s5140" name="Visio" r:id="rId5" imgW="4933979" imgH="6648464" progId="Visio.Drawing.15">
                  <p:embed/>
                </p:oleObj>
              </mc:Choice>
              <mc:Fallback>
                <p:oleObj name="Visio" r:id="rId5" imgW="4933979" imgH="6648464"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5062" y="1631304"/>
                        <a:ext cx="4159523" cy="5604917"/>
                      </a:xfrm>
                      <a:prstGeom prst="rect">
                        <a:avLst/>
                      </a:prstGeom>
                      <a:noFill/>
                    </p:spPr>
                  </p:pic>
                </p:oleObj>
              </mc:Fallback>
            </mc:AlternateContent>
          </a:graphicData>
        </a:graphic>
      </p:graphicFrame>
    </p:spTree>
    <p:extLst>
      <p:ext uri="{BB962C8B-B14F-4D97-AF65-F5344CB8AC3E}">
        <p14:creationId xmlns:p14="http://schemas.microsoft.com/office/powerpoint/2010/main" val="2022714393"/>
      </p:ext>
    </p:extLst>
  </p:cSld>
  <p:clrMapOvr>
    <a:masterClrMapping/>
  </p:clrMapOvr>
  <p:transition spd="med">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Implementación</a:t>
            </a:r>
            <a:endParaRPr lang="es-AR" dirty="0"/>
          </a:p>
        </p:txBody>
      </p:sp>
      <p:sp>
        <p:nvSpPr>
          <p:cNvPr id="3" name="Marcador de contenido 2"/>
          <p:cNvSpPr>
            <a:spLocks noGrp="1"/>
          </p:cNvSpPr>
          <p:nvPr>
            <p:ph idx="1"/>
          </p:nvPr>
        </p:nvSpPr>
        <p:spPr/>
        <p:txBody>
          <a:bodyPr>
            <a:normAutofit/>
          </a:bodyPr>
          <a:lstStyle/>
          <a:p>
            <a:r>
              <a:rPr lang="es-AR" sz="2600" dirty="0" smtClean="0"/>
              <a:t>Explicación de función </a:t>
            </a:r>
            <a:r>
              <a:rPr lang="es-AR" sz="2600" dirty="0" err="1" smtClean="0"/>
              <a:t>main</a:t>
            </a:r>
            <a:r>
              <a:rPr lang="es-AR" sz="2600" dirty="0" smtClean="0"/>
              <a:t>:</a:t>
            </a:r>
            <a:endParaRPr lang="es-AR" sz="2600" dirty="0"/>
          </a:p>
        </p:txBody>
      </p:sp>
      <p:sp>
        <p:nvSpPr>
          <p:cNvPr id="4" name="CuadroTexto 3"/>
          <p:cNvSpPr txBox="1"/>
          <p:nvPr/>
        </p:nvSpPr>
        <p:spPr>
          <a:xfrm>
            <a:off x="1007864" y="2206511"/>
            <a:ext cx="6559564" cy="4700967"/>
          </a:xfrm>
          <a:prstGeom prst="rect">
            <a:avLst/>
          </a:prstGeom>
          <a:noFill/>
        </p:spPr>
        <p:txBody>
          <a:bodyPr wrap="square" rtlCol="0">
            <a:spAutoFit/>
          </a:bodyPr>
          <a:lstStyle/>
          <a:p>
            <a:r>
              <a:rPr lang="es-AR" sz="1400" dirty="0" err="1"/>
              <a:t>void</a:t>
            </a:r>
            <a:r>
              <a:rPr lang="es-AR" sz="1400" dirty="0"/>
              <a:t> </a:t>
            </a:r>
            <a:r>
              <a:rPr lang="es-AR" sz="1400" dirty="0" err="1"/>
              <a:t>main</a:t>
            </a:r>
            <a:r>
              <a:rPr lang="es-AR" sz="1400" dirty="0"/>
              <a:t>( </a:t>
            </a:r>
            <a:r>
              <a:rPr lang="es-AR" sz="1400" dirty="0" err="1"/>
              <a:t>void</a:t>
            </a:r>
            <a:r>
              <a:rPr lang="es-AR" sz="1400" dirty="0"/>
              <a:t> )</a:t>
            </a:r>
          </a:p>
          <a:p>
            <a:r>
              <a:rPr lang="es-AR" sz="1400" dirty="0"/>
              <a:t>{</a:t>
            </a:r>
          </a:p>
          <a:p>
            <a:r>
              <a:rPr lang="es-AR" sz="1400" dirty="0" smtClean="0"/>
              <a:t>    </a:t>
            </a:r>
            <a:r>
              <a:rPr lang="es-AR" sz="1400" dirty="0" err="1"/>
              <a:t>schedInit</a:t>
            </a:r>
            <a:r>
              <a:rPr lang="es-AR" sz="1400" dirty="0"/>
              <a:t>();</a:t>
            </a:r>
          </a:p>
          <a:p>
            <a:endParaRPr lang="es-AR" sz="1400" dirty="0" smtClean="0"/>
          </a:p>
          <a:p>
            <a:r>
              <a:rPr lang="es-AR" sz="1400" dirty="0"/>
              <a:t> </a:t>
            </a:r>
            <a:r>
              <a:rPr lang="es-AR" sz="1400" dirty="0" smtClean="0"/>
              <a:t>   </a:t>
            </a:r>
            <a:r>
              <a:rPr lang="es-AR" sz="1400" dirty="0" err="1" smtClean="0"/>
              <a:t>vTimerInit</a:t>
            </a:r>
            <a:r>
              <a:rPr lang="es-AR" sz="1400" dirty="0" smtClean="0"/>
              <a:t>(XT_INTERNAL, 1000);</a:t>
            </a:r>
          </a:p>
          <a:p>
            <a:r>
              <a:rPr lang="es-AR" sz="1400" dirty="0" smtClean="0"/>
              <a:t>    </a:t>
            </a:r>
            <a:r>
              <a:rPr lang="es-AR" sz="1400" dirty="0" err="1"/>
              <a:t>vLedInit</a:t>
            </a:r>
            <a:r>
              <a:rPr lang="es-AR" sz="1400" dirty="0"/>
              <a:t>();</a:t>
            </a:r>
          </a:p>
          <a:p>
            <a:r>
              <a:rPr lang="es-AR" sz="1400" dirty="0"/>
              <a:t>    </a:t>
            </a:r>
            <a:r>
              <a:rPr lang="es-AR" sz="1400" dirty="0" err="1"/>
              <a:t>buttonInit</a:t>
            </a:r>
            <a:r>
              <a:rPr lang="es-AR" sz="1400" dirty="0"/>
              <a:t>();</a:t>
            </a:r>
          </a:p>
          <a:p>
            <a:r>
              <a:rPr lang="es-AR" sz="1400" dirty="0"/>
              <a:t>    </a:t>
            </a:r>
            <a:r>
              <a:rPr lang="es-AR" sz="1400" dirty="0" err="1"/>
              <a:t>shiftRegInit</a:t>
            </a:r>
            <a:r>
              <a:rPr lang="es-AR" sz="1400" dirty="0"/>
              <a:t>();</a:t>
            </a:r>
          </a:p>
          <a:p>
            <a:r>
              <a:rPr lang="es-AR" sz="1400" dirty="0"/>
              <a:t>    </a:t>
            </a:r>
            <a:r>
              <a:rPr lang="es-AR" sz="1400" dirty="0" err="1"/>
              <a:t>lcdInit</a:t>
            </a:r>
            <a:r>
              <a:rPr lang="es-AR" sz="1400" dirty="0"/>
              <a:t>();</a:t>
            </a:r>
          </a:p>
          <a:p>
            <a:endParaRPr lang="es-AR" sz="1400" dirty="0"/>
          </a:p>
          <a:p>
            <a:r>
              <a:rPr lang="es-AR" sz="1400" dirty="0"/>
              <a:t>    /*</a:t>
            </a:r>
            <a:r>
              <a:rPr lang="es-AR" sz="1400" dirty="0" err="1"/>
              <a:t>Services</a:t>
            </a:r>
            <a:r>
              <a:rPr lang="es-AR" sz="1400" dirty="0"/>
              <a:t> </a:t>
            </a:r>
            <a:r>
              <a:rPr lang="es-AR" sz="1400" dirty="0" err="1"/>
              <a:t>Initialization</a:t>
            </a:r>
            <a:r>
              <a:rPr lang="es-AR" sz="1400" dirty="0"/>
              <a:t>*/</a:t>
            </a:r>
          </a:p>
          <a:p>
            <a:r>
              <a:rPr lang="es-AR" sz="1400" dirty="0"/>
              <a:t>    </a:t>
            </a:r>
            <a:r>
              <a:rPr lang="es-AR" sz="1400" dirty="0" err="1"/>
              <a:t>schedTaskCreate</a:t>
            </a:r>
            <a:r>
              <a:rPr lang="es-AR" sz="1400" dirty="0"/>
              <a:t>(</a:t>
            </a:r>
            <a:r>
              <a:rPr lang="es-AR" sz="1400" dirty="0" err="1"/>
              <a:t>vTaskLed</a:t>
            </a:r>
            <a:r>
              <a:rPr lang="es-AR" sz="1400" dirty="0"/>
              <a:t>, TCBP_TASK_LED);</a:t>
            </a:r>
          </a:p>
          <a:p>
            <a:r>
              <a:rPr lang="es-AR" sz="1400" dirty="0"/>
              <a:t>    </a:t>
            </a:r>
            <a:r>
              <a:rPr lang="es-AR" sz="1400" dirty="0" err="1"/>
              <a:t>schedTaskCreate</a:t>
            </a:r>
            <a:r>
              <a:rPr lang="es-AR" sz="1400" dirty="0"/>
              <a:t>(</a:t>
            </a:r>
            <a:r>
              <a:rPr lang="es-AR" sz="1400" dirty="0" err="1"/>
              <a:t>vTaskProcesarSalida</a:t>
            </a:r>
            <a:r>
              <a:rPr lang="es-AR" sz="1400" dirty="0"/>
              <a:t>, TCBP_TASK_PROCESAR_SALIDA);</a:t>
            </a:r>
          </a:p>
          <a:p>
            <a:r>
              <a:rPr lang="es-AR" sz="1400" dirty="0"/>
              <a:t> </a:t>
            </a:r>
          </a:p>
          <a:p>
            <a:r>
              <a:rPr lang="es-AR" sz="1400" dirty="0" smtClean="0"/>
              <a:t>    </a:t>
            </a:r>
            <a:r>
              <a:rPr lang="es-AR" sz="1400" dirty="0" err="1"/>
              <a:t>intEnablePriority</a:t>
            </a:r>
            <a:r>
              <a:rPr lang="es-AR" sz="1400" dirty="0"/>
              <a:t>(ON);</a:t>
            </a:r>
          </a:p>
          <a:p>
            <a:r>
              <a:rPr lang="es-AR" sz="1400" dirty="0"/>
              <a:t>    </a:t>
            </a:r>
            <a:r>
              <a:rPr lang="es-AR" sz="1400" dirty="0" err="1"/>
              <a:t>intLowEnable</a:t>
            </a:r>
            <a:r>
              <a:rPr lang="es-AR" sz="1400" dirty="0"/>
              <a:t>(ON);</a:t>
            </a:r>
          </a:p>
          <a:p>
            <a:r>
              <a:rPr lang="es-AR" sz="1400" dirty="0"/>
              <a:t>    </a:t>
            </a:r>
            <a:r>
              <a:rPr lang="es-AR" sz="1400" dirty="0" err="1"/>
              <a:t>intHighEnable</a:t>
            </a:r>
            <a:r>
              <a:rPr lang="es-AR" sz="1400" dirty="0"/>
              <a:t>(ON);</a:t>
            </a:r>
          </a:p>
          <a:p>
            <a:endParaRPr lang="es-AR" sz="1400" dirty="0" smtClean="0"/>
          </a:p>
          <a:p>
            <a:r>
              <a:rPr lang="es-AR" sz="1400" dirty="0" err="1" smtClean="0"/>
              <a:t>for</a:t>
            </a:r>
            <a:r>
              <a:rPr lang="es-AR" sz="1400" dirty="0" smtClean="0"/>
              <a:t> </a:t>
            </a:r>
            <a:r>
              <a:rPr lang="es-AR" sz="1400" dirty="0"/>
              <a:t>( ;; </a:t>
            </a:r>
            <a:r>
              <a:rPr lang="es-AR" sz="1400" dirty="0" smtClean="0"/>
              <a:t>)		//</a:t>
            </a:r>
            <a:r>
              <a:rPr lang="es-AR" sz="1400" dirty="0" err="1" smtClean="0"/>
              <a:t>scheduler</a:t>
            </a:r>
            <a:endParaRPr lang="es-AR" sz="1400" dirty="0"/>
          </a:p>
          <a:p>
            <a:r>
              <a:rPr lang="es-AR" sz="1400" dirty="0"/>
              <a:t>    {</a:t>
            </a:r>
          </a:p>
          <a:p>
            <a:r>
              <a:rPr lang="es-AR" sz="1400" dirty="0"/>
              <a:t>        </a:t>
            </a:r>
            <a:r>
              <a:rPr lang="es-AR" sz="1400" dirty="0" err="1"/>
              <a:t>schedule</a:t>
            </a:r>
            <a:r>
              <a:rPr lang="es-AR" sz="1400" dirty="0"/>
              <a:t>();</a:t>
            </a:r>
          </a:p>
          <a:p>
            <a:r>
              <a:rPr lang="es-AR" sz="1400" dirty="0"/>
              <a:t>    }</a:t>
            </a:r>
          </a:p>
          <a:p>
            <a:r>
              <a:rPr lang="es-AR" sz="1400" dirty="0"/>
              <a:t>}</a:t>
            </a:r>
          </a:p>
        </p:txBody>
      </p:sp>
      <p:sp>
        <p:nvSpPr>
          <p:cNvPr id="5" name="Llamada con línea 2 4"/>
          <p:cNvSpPr/>
          <p:nvPr/>
        </p:nvSpPr>
        <p:spPr>
          <a:xfrm>
            <a:off x="7600372" y="3794163"/>
            <a:ext cx="2160240" cy="936104"/>
          </a:xfrm>
          <a:prstGeom prst="borderCallout2">
            <a:avLst>
              <a:gd name="adj1" fmla="val 18750"/>
              <a:gd name="adj2" fmla="val -8333"/>
              <a:gd name="adj3" fmla="val 18750"/>
              <a:gd name="adj4" fmla="val -16667"/>
              <a:gd name="adj5" fmla="val 76684"/>
              <a:gd name="adj6" fmla="val -530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Inicialización de los servicios</a:t>
            </a:r>
            <a:endParaRPr lang="es-AR" dirty="0"/>
          </a:p>
        </p:txBody>
      </p:sp>
      <p:sp>
        <p:nvSpPr>
          <p:cNvPr id="6" name="Llamada con línea 2 5"/>
          <p:cNvSpPr/>
          <p:nvPr/>
        </p:nvSpPr>
        <p:spPr>
          <a:xfrm>
            <a:off x="7584364" y="2757439"/>
            <a:ext cx="2160240" cy="936104"/>
          </a:xfrm>
          <a:prstGeom prst="borderCallout2">
            <a:avLst>
              <a:gd name="adj1" fmla="val 18750"/>
              <a:gd name="adj2" fmla="val -8333"/>
              <a:gd name="adj3" fmla="val 18750"/>
              <a:gd name="adj4" fmla="val -16667"/>
              <a:gd name="adj5" fmla="val 101104"/>
              <a:gd name="adj6" fmla="val -664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Inicialización de los módulos</a:t>
            </a:r>
            <a:endParaRPr lang="es-AR" dirty="0"/>
          </a:p>
        </p:txBody>
      </p:sp>
      <p:sp>
        <p:nvSpPr>
          <p:cNvPr id="7" name="Llamada con línea 2 6"/>
          <p:cNvSpPr/>
          <p:nvPr/>
        </p:nvSpPr>
        <p:spPr>
          <a:xfrm>
            <a:off x="7584364" y="1763513"/>
            <a:ext cx="2160240" cy="936104"/>
          </a:xfrm>
          <a:prstGeom prst="borderCallout2">
            <a:avLst>
              <a:gd name="adj1" fmla="val 18750"/>
              <a:gd name="adj2" fmla="val -8333"/>
              <a:gd name="adj3" fmla="val 18750"/>
              <a:gd name="adj4" fmla="val -16667"/>
              <a:gd name="adj5" fmla="val 101104"/>
              <a:gd name="adj6" fmla="val -664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Inicialización del </a:t>
            </a:r>
            <a:r>
              <a:rPr lang="es-AR" dirty="0" err="1" smtClean="0"/>
              <a:t>scheduler</a:t>
            </a:r>
            <a:endParaRPr lang="es-AR" dirty="0"/>
          </a:p>
        </p:txBody>
      </p:sp>
      <p:sp>
        <p:nvSpPr>
          <p:cNvPr id="8" name="Llamada con línea 2 7"/>
          <p:cNvSpPr/>
          <p:nvPr/>
        </p:nvSpPr>
        <p:spPr>
          <a:xfrm>
            <a:off x="7600372" y="4878486"/>
            <a:ext cx="2160240" cy="936104"/>
          </a:xfrm>
          <a:prstGeom prst="borderCallout2">
            <a:avLst>
              <a:gd name="adj1" fmla="val 18750"/>
              <a:gd name="adj2" fmla="val -8333"/>
              <a:gd name="adj3" fmla="val 18750"/>
              <a:gd name="adj4" fmla="val -16667"/>
              <a:gd name="adj5" fmla="val 52263"/>
              <a:gd name="adj6" fmla="val -332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Habilitación de interrupciones</a:t>
            </a:r>
            <a:endParaRPr lang="es-AR" dirty="0"/>
          </a:p>
        </p:txBody>
      </p:sp>
      <p:sp>
        <p:nvSpPr>
          <p:cNvPr id="9" name="Llamada con línea 2 8"/>
          <p:cNvSpPr/>
          <p:nvPr/>
        </p:nvSpPr>
        <p:spPr>
          <a:xfrm>
            <a:off x="7601300" y="5940077"/>
            <a:ext cx="2160240" cy="936104"/>
          </a:xfrm>
          <a:prstGeom prst="borderCallout2">
            <a:avLst>
              <a:gd name="adj1" fmla="val 18750"/>
              <a:gd name="adj2" fmla="val -8333"/>
              <a:gd name="adj3" fmla="val 18750"/>
              <a:gd name="adj4" fmla="val -16667"/>
              <a:gd name="adj5" fmla="val 60403"/>
              <a:gd name="adj6" fmla="val -410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err="1" smtClean="0"/>
              <a:t>scheduler</a:t>
            </a:r>
            <a:endParaRPr lang="es-AR" dirty="0"/>
          </a:p>
        </p:txBody>
      </p:sp>
      <p:cxnSp>
        <p:nvCxnSpPr>
          <p:cNvPr id="11" name="Conector recto 10"/>
          <p:cNvCxnSpPr/>
          <p:nvPr/>
        </p:nvCxnSpPr>
        <p:spPr>
          <a:xfrm flipH="1">
            <a:off x="2376016" y="2699617"/>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flipH="1">
            <a:off x="2376016" y="3693543"/>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flipH="1">
            <a:off x="5328344" y="4499917"/>
            <a:ext cx="11521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3168104" y="5364013"/>
            <a:ext cx="37444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flipH="1">
            <a:off x="2592040" y="6516141"/>
            <a:ext cx="410445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3306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Implementación</a:t>
            </a:r>
            <a:endParaRPr lang="es-AR" dirty="0"/>
          </a:p>
        </p:txBody>
      </p:sp>
      <p:sp>
        <p:nvSpPr>
          <p:cNvPr id="3" name="Marcador de contenido 2"/>
          <p:cNvSpPr>
            <a:spLocks noGrp="1"/>
          </p:cNvSpPr>
          <p:nvPr>
            <p:ph idx="1"/>
          </p:nvPr>
        </p:nvSpPr>
        <p:spPr/>
        <p:txBody>
          <a:bodyPr/>
          <a:lstStyle/>
          <a:p>
            <a:r>
              <a:rPr lang="es-AR" dirty="0"/>
              <a:t>D</a:t>
            </a:r>
            <a:r>
              <a:rPr lang="es-AR" dirty="0" smtClean="0"/>
              <a:t>ocumentación de </a:t>
            </a:r>
            <a:r>
              <a:rPr lang="es-AR" dirty="0" err="1" smtClean="0"/>
              <a:t>Doxygen</a:t>
            </a:r>
            <a:endParaRPr lang="es-AR" dirty="0" smtClean="0"/>
          </a:p>
          <a:p>
            <a:r>
              <a:rPr lang="es-AR" dirty="0" smtClean="0"/>
              <a:t>Proyecto en IDE IAR</a:t>
            </a:r>
          </a:p>
          <a:p>
            <a:endParaRPr lang="es-AR" dirty="0" smtClean="0"/>
          </a:p>
          <a:p>
            <a:endParaRPr lang="es-AR" dirty="0"/>
          </a:p>
        </p:txBody>
      </p:sp>
      <p:pic>
        <p:nvPicPr>
          <p:cNvPr id="4" name="Imagen 3"/>
          <p:cNvPicPr/>
          <p:nvPr/>
        </p:nvPicPr>
        <p:blipFill>
          <a:blip r:embed="rId2"/>
          <a:stretch>
            <a:fillRect/>
          </a:stretch>
        </p:blipFill>
        <p:spPr>
          <a:xfrm>
            <a:off x="6120432" y="2411685"/>
            <a:ext cx="3024336" cy="3461021"/>
          </a:xfrm>
          <a:prstGeom prst="rect">
            <a:avLst/>
          </a:prstGeom>
        </p:spPr>
      </p:pic>
    </p:spTree>
    <p:extLst>
      <p:ext uri="{BB962C8B-B14F-4D97-AF65-F5344CB8AC3E}">
        <p14:creationId xmlns:p14="http://schemas.microsoft.com/office/powerpoint/2010/main" val="42891560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AR" dirty="0" smtClean="0"/>
              <a:t>FIN </a:t>
            </a:r>
            <a:endParaRPr lang="es-AR" dirty="0"/>
          </a:p>
        </p:txBody>
      </p:sp>
      <p:sp>
        <p:nvSpPr>
          <p:cNvPr id="5" name="4 Marcador de texto"/>
          <p:cNvSpPr>
            <a:spLocks noGrp="1"/>
          </p:cNvSpPr>
          <p:nvPr>
            <p:ph type="body" idx="1"/>
          </p:nvPr>
        </p:nvSpPr>
        <p:spPr/>
        <p:txBody>
          <a:bodyPr/>
          <a:lstStyle/>
          <a:p>
            <a:endParaRPr lang="es-AR" dirty="0"/>
          </a:p>
        </p:txBody>
      </p:sp>
      <p:pic>
        <p:nvPicPr>
          <p:cNvPr id="6" name="5 Imagen"/>
          <p:cNvPicPr/>
          <p:nvPr/>
        </p:nvPicPr>
        <p:blipFill>
          <a:blip r:embed="rId2">
            <a:clrChange>
              <a:clrFrom>
                <a:srgbClr val="FFFFFF"/>
              </a:clrFrom>
              <a:clrTo>
                <a:srgbClr val="FFFFFF">
                  <a:alpha val="0"/>
                </a:srgbClr>
              </a:clrTo>
            </a:clrChange>
            <a:lum bright="70000" contrast="-70000"/>
          </a:blip>
          <a:srcRect l="7365" t="2069" r="12748" b="3103"/>
          <a:stretch>
            <a:fillRect/>
          </a:stretch>
        </p:blipFill>
        <p:spPr bwMode="auto">
          <a:xfrm>
            <a:off x="7789736" y="350813"/>
            <a:ext cx="1894046" cy="1857388"/>
          </a:xfrm>
          <a:prstGeom prst="rect">
            <a:avLst/>
          </a:prstGeom>
          <a:noFill/>
          <a:ln w="9525">
            <a:noFill/>
            <a:miter lim="800000"/>
            <a:headEnd/>
            <a:tailEnd/>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Introducción</a:t>
            </a:r>
            <a:endParaRPr lang="es-AR" dirty="0"/>
          </a:p>
        </p:txBody>
      </p:sp>
      <p:sp>
        <p:nvSpPr>
          <p:cNvPr id="4" name="Text Box 2"/>
          <p:cNvSpPr txBox="1">
            <a:spLocks noGrp="1" noChangeArrowheads="1"/>
          </p:cNvSpPr>
          <p:nvPr>
            <p:ph idx="1"/>
          </p:nvPr>
        </p:nvSpPr>
        <p:spPr bwMode="auto">
          <a:xfrm>
            <a:off x="336021" y="1763924"/>
            <a:ext cx="9408583" cy="2833725"/>
          </a:xfrm>
          <a:prstGeom prst="rect">
            <a:avLst/>
          </a:prstGeom>
          <a:noFill/>
          <a:ln w="9525">
            <a:noFill/>
            <a:round/>
            <a:headEnd/>
            <a:tailEnd/>
          </a:ln>
          <a:effectLst/>
        </p:spPr>
        <p:txBody>
          <a:bodyPr lIns="90000" tIns="46800" rIns="90000" bIns="46800">
            <a:spAutoFit/>
          </a:bodyPr>
          <a:lstStyle/>
          <a:p>
            <a:pPr algn="just">
              <a:buFont typeface="Wingding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AR" sz="2800" dirty="0" smtClean="0">
                <a:solidFill>
                  <a:srgbClr val="000000"/>
                </a:solidFill>
              </a:rPr>
              <a:t>Objetivos del trabajo</a:t>
            </a:r>
          </a:p>
          <a:p>
            <a:pPr lvl="1" algn="just">
              <a:buFont typeface="Wingding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AR" sz="2300" dirty="0" smtClean="0">
                <a:solidFill>
                  <a:srgbClr val="000000"/>
                </a:solidFill>
              </a:rPr>
              <a:t>Diseño</a:t>
            </a:r>
          </a:p>
          <a:p>
            <a:pPr lvl="1" algn="just">
              <a:buFont typeface="Wingding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AR" sz="2300" dirty="0" smtClean="0">
                <a:solidFill>
                  <a:srgbClr val="000000"/>
                </a:solidFill>
              </a:rPr>
              <a:t>Construcción</a:t>
            </a:r>
          </a:p>
          <a:p>
            <a:pPr lvl="1" algn="just">
              <a:buFont typeface="Wingding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AR" sz="2300" dirty="0" smtClean="0">
                <a:solidFill>
                  <a:srgbClr val="000000"/>
                </a:solidFill>
              </a:rPr>
              <a:t>Ensayo</a:t>
            </a:r>
          </a:p>
          <a:p>
            <a:pPr algn="just">
              <a:buFont typeface="Wingding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AR" sz="2800" dirty="0" smtClean="0">
                <a:solidFill>
                  <a:srgbClr val="000000"/>
                </a:solidFill>
              </a:rPr>
              <a:t>El </a:t>
            </a:r>
            <a:r>
              <a:rPr lang="es-AR" sz="2800" dirty="0" err="1" smtClean="0">
                <a:solidFill>
                  <a:srgbClr val="000000"/>
                </a:solidFill>
              </a:rPr>
              <a:t>Tranceptor</a:t>
            </a:r>
            <a:r>
              <a:rPr lang="es-AR" sz="2800" dirty="0" smtClean="0">
                <a:solidFill>
                  <a:srgbClr val="000000"/>
                </a:solidFill>
              </a:rPr>
              <a:t>  VHF 20A</a:t>
            </a:r>
          </a:p>
          <a:p>
            <a:pPr algn="just">
              <a:buFont typeface="Wingding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AR" sz="2800" dirty="0" smtClean="0">
                <a:solidFill>
                  <a:srgbClr val="000000"/>
                </a:solidFill>
              </a:rPr>
              <a:t>Control remoto </a:t>
            </a:r>
            <a:endParaRPr lang="es-AR" sz="2800" dirty="0">
              <a:solidFill>
                <a:srgbClr val="000000"/>
              </a:solidFill>
            </a:endParaRPr>
          </a:p>
        </p:txBody>
      </p:sp>
      <p:pic>
        <p:nvPicPr>
          <p:cNvPr id="14338" name="Picture 2" descr="http://i.ebayimg.com/00/s/NzIwWDcyMA==/z/09oAAMXQrhdTRYz9/$_12.JPG"/>
          <p:cNvPicPr>
            <a:picLocks noChangeAspect="1" noChangeArrowheads="1"/>
          </p:cNvPicPr>
          <p:nvPr/>
        </p:nvPicPr>
        <p:blipFill>
          <a:blip r:embed="rId2"/>
          <a:srcRect/>
          <a:stretch>
            <a:fillRect/>
          </a:stretch>
        </p:blipFill>
        <p:spPr bwMode="auto">
          <a:xfrm>
            <a:off x="5826130" y="1993887"/>
            <a:ext cx="3333740" cy="3333740"/>
          </a:xfrm>
          <a:prstGeom prst="rect">
            <a:avLst/>
          </a:prstGeom>
          <a:noFill/>
        </p:spPr>
      </p:pic>
      <p:sp>
        <p:nvSpPr>
          <p:cNvPr id="6" name="5 Flecha curvada hacia arriba"/>
          <p:cNvSpPr/>
          <p:nvPr/>
        </p:nvSpPr>
        <p:spPr>
          <a:xfrm>
            <a:off x="3254362" y="5422911"/>
            <a:ext cx="2928958" cy="114300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Dos de Cinco</a:t>
            </a:r>
            <a:endParaRPr lang="es-AR" dirty="0"/>
          </a:p>
        </p:txBody>
      </p:sp>
      <p:sp>
        <p:nvSpPr>
          <p:cNvPr id="3" name="Text Box 2"/>
          <p:cNvSpPr txBox="1">
            <a:spLocks noGrp="1" noChangeArrowheads="1"/>
          </p:cNvSpPr>
          <p:nvPr>
            <p:ph idx="1"/>
          </p:nvPr>
        </p:nvSpPr>
        <p:spPr bwMode="auto">
          <a:xfrm>
            <a:off x="336021" y="1763924"/>
            <a:ext cx="9408583" cy="2076595"/>
          </a:xfrm>
          <a:prstGeom prst="rect">
            <a:avLst/>
          </a:prstGeom>
          <a:noFill/>
          <a:ln w="9525">
            <a:noFill/>
            <a:round/>
            <a:headEnd/>
            <a:tailEnd/>
          </a:ln>
          <a:effectLst/>
        </p:spPr>
        <p:txBody>
          <a:bodyPr lIns="90000" tIns="46800" rIns="90000" bIns="46800">
            <a:spAutoFit/>
          </a:bodyPr>
          <a:lstStyle/>
          <a:p>
            <a:pPr algn="just">
              <a:buFont typeface="Wingding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AR" sz="2800" dirty="0" smtClean="0">
                <a:solidFill>
                  <a:srgbClr val="000000"/>
                </a:solidFill>
              </a:rPr>
              <a:t>Comunicación paralelo</a:t>
            </a:r>
          </a:p>
          <a:p>
            <a:pPr algn="just">
              <a:buFont typeface="Wingding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AR" sz="2800" dirty="0" smtClean="0">
                <a:solidFill>
                  <a:srgbClr val="000000"/>
                </a:solidFill>
              </a:rPr>
              <a:t>“Bus” de16 bits - </a:t>
            </a:r>
          </a:p>
          <a:p>
            <a:pPr algn="just">
              <a:buFont typeface="Wingding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AR" sz="2800" dirty="0" smtClean="0">
                <a:solidFill>
                  <a:srgbClr val="000000"/>
                </a:solidFill>
              </a:rPr>
              <a:t>Codificación: Ejemplo</a:t>
            </a:r>
          </a:p>
          <a:p>
            <a:pPr algn="just">
              <a:buFont typeface="Wingding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s-AR" sz="2800" dirty="0" smtClean="0">
              <a:solidFill>
                <a:srgbClr val="000000"/>
              </a:solidFill>
            </a:endParaRPr>
          </a:p>
        </p:txBody>
      </p:sp>
      <p:pic>
        <p:nvPicPr>
          <p:cNvPr id="4" name="3 Imagen" descr="C:\Users\Cristian\AppData\Local\Microsoft\Windows\Temporary Internet Files\Content.Word\arinc 410 1.jpeg"/>
          <p:cNvPicPr/>
          <p:nvPr/>
        </p:nvPicPr>
        <p:blipFill>
          <a:blip r:embed="rId2"/>
          <a:srcRect/>
          <a:stretch>
            <a:fillRect/>
          </a:stretch>
        </p:blipFill>
        <p:spPr bwMode="auto">
          <a:xfrm>
            <a:off x="253966" y="3636961"/>
            <a:ext cx="4867275" cy="3508465"/>
          </a:xfrm>
          <a:prstGeom prst="rect">
            <a:avLst/>
          </a:prstGeom>
          <a:noFill/>
          <a:ln w="9525">
            <a:noFill/>
            <a:miter lim="800000"/>
            <a:headEnd/>
            <a:tailEnd/>
          </a:ln>
        </p:spPr>
      </p:pic>
      <p:sp>
        <p:nvSpPr>
          <p:cNvPr id="5" name="4 CuadroTexto"/>
          <p:cNvSpPr txBox="1"/>
          <p:nvPr/>
        </p:nvSpPr>
        <p:spPr>
          <a:xfrm>
            <a:off x="5611816" y="4137027"/>
            <a:ext cx="1800493" cy="349968"/>
          </a:xfrm>
          <a:prstGeom prst="rect">
            <a:avLst/>
          </a:prstGeom>
          <a:noFill/>
        </p:spPr>
        <p:txBody>
          <a:bodyPr wrap="none" rtlCol="0">
            <a:spAutoFit/>
          </a:bodyPr>
          <a:lstStyle/>
          <a:p>
            <a:r>
              <a:rPr lang="es-AR" dirty="0" smtClean="0"/>
              <a:t>Colocar a Masa</a:t>
            </a:r>
            <a:endParaRPr lang="es-AR" dirty="0"/>
          </a:p>
        </p:txBody>
      </p:sp>
      <p:sp>
        <p:nvSpPr>
          <p:cNvPr id="6" name="5 CuadroTexto"/>
          <p:cNvSpPr txBox="1"/>
          <p:nvPr/>
        </p:nvSpPr>
        <p:spPr>
          <a:xfrm>
            <a:off x="5611816" y="4708531"/>
            <a:ext cx="2377574" cy="349968"/>
          </a:xfrm>
          <a:prstGeom prst="rect">
            <a:avLst/>
          </a:prstGeom>
          <a:noFill/>
        </p:spPr>
        <p:txBody>
          <a:bodyPr wrap="none" rtlCol="0">
            <a:spAutoFit/>
          </a:bodyPr>
          <a:lstStyle/>
          <a:p>
            <a:r>
              <a:rPr lang="es-AR" dirty="0" smtClean="0"/>
              <a:t>Dejar colector abierto</a:t>
            </a:r>
            <a:endParaRPr lang="es-AR" dirty="0"/>
          </a:p>
        </p:txBody>
      </p:sp>
      <p:sp>
        <p:nvSpPr>
          <p:cNvPr id="8" name="7 Elipse"/>
          <p:cNvSpPr/>
          <p:nvPr/>
        </p:nvSpPr>
        <p:spPr>
          <a:xfrm>
            <a:off x="1539850" y="4208465"/>
            <a:ext cx="285752" cy="21431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8 Elipse"/>
          <p:cNvSpPr/>
          <p:nvPr/>
        </p:nvSpPr>
        <p:spPr>
          <a:xfrm>
            <a:off x="1897040" y="4208465"/>
            <a:ext cx="285752" cy="21431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10 Flecha curvada hacia arriba"/>
          <p:cNvSpPr/>
          <p:nvPr/>
        </p:nvSpPr>
        <p:spPr>
          <a:xfrm rot="10800000">
            <a:off x="2111354" y="3636961"/>
            <a:ext cx="3714776" cy="500066"/>
          </a:xfrm>
          <a:prstGeom prst="curvedUpArrow">
            <a:avLst>
              <a:gd name="adj1" fmla="val 25000"/>
              <a:gd name="adj2" fmla="val 51920"/>
              <a:gd name="adj3" fmla="val 25000"/>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2" name="11 Flecha curvada hacia la izquierda"/>
          <p:cNvSpPr/>
          <p:nvPr/>
        </p:nvSpPr>
        <p:spPr>
          <a:xfrm rot="6055911">
            <a:off x="4068443" y="3616976"/>
            <a:ext cx="571504" cy="2857520"/>
          </a:xfrm>
          <a:prstGeom prst="curvedLef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3" name="12 Elipse"/>
          <p:cNvSpPr/>
          <p:nvPr/>
        </p:nvSpPr>
        <p:spPr>
          <a:xfrm>
            <a:off x="2325668" y="4208465"/>
            <a:ext cx="285752" cy="214314"/>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13 Elipse"/>
          <p:cNvSpPr/>
          <p:nvPr/>
        </p:nvSpPr>
        <p:spPr>
          <a:xfrm>
            <a:off x="2754296" y="4208465"/>
            <a:ext cx="285752" cy="214314"/>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18 Flecha a la derecha con muesca"/>
          <p:cNvSpPr/>
          <p:nvPr/>
        </p:nvSpPr>
        <p:spPr>
          <a:xfrm>
            <a:off x="4111618" y="2351077"/>
            <a:ext cx="1000132" cy="4286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19 CuadroTexto"/>
          <p:cNvSpPr txBox="1"/>
          <p:nvPr/>
        </p:nvSpPr>
        <p:spPr>
          <a:xfrm>
            <a:off x="6040444" y="1993887"/>
            <a:ext cx="2571768" cy="1122871"/>
          </a:xfrm>
          <a:prstGeom prst="rect">
            <a:avLst/>
          </a:prstGeom>
          <a:noFill/>
        </p:spPr>
        <p:txBody>
          <a:bodyPr wrap="square" rtlCol="0">
            <a:spAutoFit/>
          </a:bodyPr>
          <a:lstStyle/>
          <a:p>
            <a:pPr>
              <a:buFont typeface="Arial" pitchFamily="34" charset="0"/>
              <a:buChar char="•"/>
            </a:pPr>
            <a:r>
              <a:rPr lang="es-AR" dirty="0" smtClean="0"/>
              <a:t>4 bits para 10MHz</a:t>
            </a:r>
          </a:p>
          <a:p>
            <a:pPr>
              <a:buFont typeface="Arial" pitchFamily="34" charset="0"/>
              <a:buChar char="•"/>
            </a:pPr>
            <a:r>
              <a:rPr lang="es-AR" dirty="0" smtClean="0"/>
              <a:t>5 bits para 1 MHz</a:t>
            </a:r>
          </a:p>
          <a:p>
            <a:pPr>
              <a:buFont typeface="Arial" pitchFamily="34" charset="0"/>
              <a:buChar char="•"/>
            </a:pPr>
            <a:r>
              <a:rPr lang="es-AR" dirty="0" smtClean="0"/>
              <a:t>5 bits para 0.1MHz</a:t>
            </a:r>
          </a:p>
          <a:p>
            <a:pPr>
              <a:buFont typeface="Arial" pitchFamily="34" charset="0"/>
              <a:buChar char="•"/>
            </a:pPr>
            <a:r>
              <a:rPr lang="es-AR" dirty="0" smtClean="0"/>
              <a:t>2 bits para 0.01MHz</a:t>
            </a:r>
            <a:endParaRPr lang="es-AR" dirty="0"/>
          </a:p>
        </p:txBody>
      </p:sp>
      <p:sp>
        <p:nvSpPr>
          <p:cNvPr id="21" name="20 Abrir llave"/>
          <p:cNvSpPr/>
          <p:nvPr/>
        </p:nvSpPr>
        <p:spPr>
          <a:xfrm>
            <a:off x="5611816" y="1851011"/>
            <a:ext cx="428628" cy="1357322"/>
          </a:xfrm>
          <a:prstGeom prst="leftBrace">
            <a:avLst>
              <a:gd name="adj1" fmla="val 3499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Diagrama de componentes internos</a:t>
            </a:r>
            <a:endParaRPr lang="es-AR" dirty="0"/>
          </a:p>
        </p:txBody>
      </p:sp>
      <p:sp>
        <p:nvSpPr>
          <p:cNvPr id="21519" name="Rectangle 15"/>
          <p:cNvSpPr>
            <a:spLocks noChangeArrowheads="1"/>
          </p:cNvSpPr>
          <p:nvPr/>
        </p:nvSpPr>
        <p:spPr bwMode="auto">
          <a:xfrm>
            <a:off x="0" y="0"/>
            <a:ext cx="10080625"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AR"/>
          </a:p>
        </p:txBody>
      </p:sp>
      <p:grpSp>
        <p:nvGrpSpPr>
          <p:cNvPr id="21505" name="shape_0"/>
          <p:cNvGrpSpPr>
            <a:grpSpLocks/>
          </p:cNvGrpSpPr>
          <p:nvPr/>
        </p:nvGrpSpPr>
        <p:grpSpPr bwMode="auto">
          <a:xfrm>
            <a:off x="1325537" y="2173263"/>
            <a:ext cx="7822531" cy="4249781"/>
            <a:chOff x="-136" y="-324"/>
            <a:chExt cx="8719" cy="4173"/>
          </a:xfrm>
        </p:grpSpPr>
        <p:sp>
          <p:nvSpPr>
            <p:cNvPr id="21518" name="Oval 14"/>
            <p:cNvSpPr>
              <a:spLocks noChangeArrowheads="1"/>
            </p:cNvSpPr>
            <p:nvPr/>
          </p:nvSpPr>
          <p:spPr bwMode="auto">
            <a:xfrm>
              <a:off x="164" y="-324"/>
              <a:ext cx="7818" cy="3516"/>
            </a:xfrm>
            <a:prstGeom prst="ellipse">
              <a:avLst/>
            </a:prstGeom>
            <a:solidFill>
              <a:srgbClr val="729FCF"/>
            </a:solidFill>
            <a:ln w="9525">
              <a:solidFill>
                <a:srgbClr val="3465A4"/>
              </a:solidFill>
              <a:round/>
              <a:headEnd/>
              <a:tailEnd/>
            </a:ln>
          </p:spPr>
          <p:txBody>
            <a:bodyPr vert="horz" wrap="square" lIns="91440" tIns="45720" rIns="91440" bIns="45720" numCol="1" anchor="t" anchorCtr="0" compatLnSpc="1">
              <a:prstTxWarp prst="textNoShape">
                <a:avLst/>
              </a:prstTxWarp>
            </a:bodyPr>
            <a:lstStyle/>
            <a:p>
              <a:endParaRPr lang="es-AR" dirty="0"/>
            </a:p>
          </p:txBody>
        </p:sp>
        <p:sp>
          <p:nvSpPr>
            <p:cNvPr id="21517" name="AutoShape 13"/>
            <p:cNvSpPr>
              <a:spLocks noChangeArrowheads="1"/>
            </p:cNvSpPr>
            <p:nvPr/>
          </p:nvSpPr>
          <p:spPr bwMode="auto">
            <a:xfrm>
              <a:off x="916" y="565"/>
              <a:ext cx="2505" cy="965"/>
            </a:xfrm>
            <a:prstGeom prst="roundRect">
              <a:avLst>
                <a:gd name="adj" fmla="val 20000"/>
              </a:avLst>
            </a:prstGeom>
            <a:solidFill>
              <a:srgbClr val="99CC66"/>
            </a:solidFill>
            <a:ln w="9525">
              <a:solidFill>
                <a:srgbClr val="579D1C"/>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AR" altLang="zh-TW" b="0" i="0" u="none" strike="noStrike" cap="none" normalizeH="0" baseline="0" dirty="0" smtClean="0">
                  <a:ln>
                    <a:noFill/>
                  </a:ln>
                  <a:solidFill>
                    <a:schemeClr val="tx1"/>
                  </a:solidFill>
                  <a:effectLst/>
                  <a:latin typeface="Calibri" pitchFamily="34" charset="0"/>
                  <a:ea typeface="Droid Sans Fallback" pitchFamily="34" charset="-128"/>
                  <a:cs typeface="Times New Roman" pitchFamily="18" charset="0"/>
                </a:rPr>
                <a:t>Fuente de Alimentación</a:t>
              </a:r>
              <a:endParaRPr kumimoji="0" lang="es-AR" altLang="zh-TW" b="0" i="0" u="none" strike="noStrike" cap="none" normalizeH="0" baseline="0" dirty="0" smtClean="0">
                <a:ln>
                  <a:noFill/>
                </a:ln>
                <a:solidFill>
                  <a:schemeClr val="tx1"/>
                </a:solidFill>
                <a:effectLst/>
                <a:latin typeface="Arial" pitchFamily="34" charset="0"/>
                <a:cs typeface="Arial" pitchFamily="34" charset="0"/>
              </a:endParaRPr>
            </a:p>
          </p:txBody>
        </p:sp>
        <p:sp>
          <p:nvSpPr>
            <p:cNvPr id="21516" name="AutoShape 12"/>
            <p:cNvSpPr>
              <a:spLocks noChangeArrowheads="1"/>
            </p:cNvSpPr>
            <p:nvPr/>
          </p:nvSpPr>
          <p:spPr bwMode="auto">
            <a:xfrm>
              <a:off x="2821" y="1918"/>
              <a:ext cx="2505" cy="965"/>
            </a:xfrm>
            <a:prstGeom prst="roundRect">
              <a:avLst>
                <a:gd name="adj" fmla="val 20000"/>
              </a:avLst>
            </a:prstGeom>
            <a:solidFill>
              <a:srgbClr val="CC9999"/>
            </a:solidFill>
            <a:ln w="9525">
              <a:solidFill>
                <a:srgbClr val="7E0021"/>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AR" altLang="zh-TW" b="0" i="0" u="none" strike="noStrike" cap="none" normalizeH="0" baseline="0" dirty="0" smtClean="0">
                  <a:ln>
                    <a:noFill/>
                  </a:ln>
                  <a:solidFill>
                    <a:schemeClr val="tx1"/>
                  </a:solidFill>
                  <a:effectLst/>
                  <a:latin typeface="Calibri" pitchFamily="34" charset="0"/>
                  <a:ea typeface="Droid Sans Fallback" pitchFamily="34" charset="-128"/>
                  <a:cs typeface="Times New Roman" pitchFamily="18" charset="0"/>
                </a:rPr>
                <a:t>Módulo Digital</a:t>
              </a:r>
              <a:endParaRPr kumimoji="0" lang="es-AR" altLang="zh-TW" b="0" i="0" u="none" strike="noStrike" cap="none" normalizeH="0" baseline="0" dirty="0" smtClean="0">
                <a:ln>
                  <a:noFill/>
                </a:ln>
                <a:solidFill>
                  <a:schemeClr val="tx1"/>
                </a:solidFill>
                <a:effectLst/>
                <a:latin typeface="Arial" pitchFamily="34" charset="0"/>
                <a:cs typeface="Arial" pitchFamily="34" charset="0"/>
              </a:endParaRPr>
            </a:p>
          </p:txBody>
        </p:sp>
        <p:sp>
          <p:nvSpPr>
            <p:cNvPr id="21515" name="AutoShape 11"/>
            <p:cNvSpPr>
              <a:spLocks noChangeArrowheads="1"/>
            </p:cNvSpPr>
            <p:nvPr/>
          </p:nvSpPr>
          <p:spPr bwMode="auto">
            <a:xfrm>
              <a:off x="4725" y="565"/>
              <a:ext cx="2505" cy="965"/>
            </a:xfrm>
            <a:prstGeom prst="roundRect">
              <a:avLst>
                <a:gd name="adj" fmla="val 20000"/>
              </a:avLst>
            </a:prstGeom>
            <a:solidFill>
              <a:srgbClr val="CC9966"/>
            </a:solidFill>
            <a:ln w="9525">
              <a:solidFill>
                <a:srgbClr val="FF420E"/>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AR" altLang="zh-TW" b="0" i="0" u="none" strike="noStrike" cap="none" normalizeH="0" baseline="0" dirty="0" smtClean="0">
                  <a:ln>
                    <a:noFill/>
                  </a:ln>
                  <a:solidFill>
                    <a:schemeClr val="tx1"/>
                  </a:solidFill>
                  <a:effectLst/>
                  <a:latin typeface="Calibri" pitchFamily="34" charset="0"/>
                  <a:ea typeface="Droid Sans Fallback" pitchFamily="34" charset="-128"/>
                  <a:cs typeface="Times New Roman" pitchFamily="18" charset="0"/>
                </a:rPr>
                <a:t>Módulo analógico</a:t>
              </a:r>
              <a:endParaRPr kumimoji="0" lang="es-AR" altLang="zh-TW" b="0" i="0" u="none" strike="noStrike" cap="none" normalizeH="0" baseline="0" dirty="0" smtClean="0">
                <a:ln>
                  <a:noFill/>
                </a:ln>
                <a:solidFill>
                  <a:schemeClr val="tx1"/>
                </a:solidFill>
                <a:effectLst/>
                <a:latin typeface="Arial" pitchFamily="34" charset="0"/>
                <a:cs typeface="Arial" pitchFamily="34" charset="0"/>
              </a:endParaRPr>
            </a:p>
          </p:txBody>
        </p:sp>
        <p:sp>
          <p:nvSpPr>
            <p:cNvPr id="21514" name="Line 10"/>
            <p:cNvSpPr>
              <a:spLocks noChangeShapeType="1"/>
            </p:cNvSpPr>
            <p:nvPr/>
          </p:nvSpPr>
          <p:spPr bwMode="auto">
            <a:xfrm>
              <a:off x="2570" y="1570"/>
              <a:ext cx="400" cy="347"/>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s-AR"/>
            </a:p>
          </p:txBody>
        </p:sp>
        <p:sp>
          <p:nvSpPr>
            <p:cNvPr id="21513" name="Line 9"/>
            <p:cNvSpPr>
              <a:spLocks noChangeShapeType="1"/>
            </p:cNvSpPr>
            <p:nvPr/>
          </p:nvSpPr>
          <p:spPr bwMode="auto">
            <a:xfrm flipH="1">
              <a:off x="3472" y="1067"/>
              <a:ext cx="1152"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s-AR"/>
            </a:p>
          </p:txBody>
        </p:sp>
        <p:sp>
          <p:nvSpPr>
            <p:cNvPr id="21512" name="Text Box 8"/>
            <p:cNvSpPr txBox="1">
              <a:spLocks noChangeArrowheads="1"/>
            </p:cNvSpPr>
            <p:nvPr/>
          </p:nvSpPr>
          <p:spPr bwMode="auto">
            <a:xfrm>
              <a:off x="2506" y="-10"/>
              <a:ext cx="3949" cy="510"/>
            </a:xfrm>
            <a:prstGeom prst="rect">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s-AR"/>
            </a:p>
          </p:txBody>
        </p:sp>
        <p:sp>
          <p:nvSpPr>
            <p:cNvPr id="21511" name="Line 7"/>
            <p:cNvSpPr>
              <a:spLocks noChangeShapeType="1"/>
            </p:cNvSpPr>
            <p:nvPr/>
          </p:nvSpPr>
          <p:spPr bwMode="auto">
            <a:xfrm>
              <a:off x="4073" y="2884"/>
              <a:ext cx="0" cy="965"/>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s-AR"/>
            </a:p>
          </p:txBody>
        </p:sp>
        <p:sp>
          <p:nvSpPr>
            <p:cNvPr id="21510" name="Line 6"/>
            <p:cNvSpPr>
              <a:spLocks noChangeShapeType="1"/>
            </p:cNvSpPr>
            <p:nvPr/>
          </p:nvSpPr>
          <p:spPr bwMode="auto">
            <a:xfrm flipV="1">
              <a:off x="4324" y="2884"/>
              <a:ext cx="0" cy="927"/>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s-AR"/>
            </a:p>
          </p:txBody>
        </p:sp>
        <p:sp>
          <p:nvSpPr>
            <p:cNvPr id="21509" name="Line 5"/>
            <p:cNvSpPr>
              <a:spLocks noChangeShapeType="1"/>
            </p:cNvSpPr>
            <p:nvPr/>
          </p:nvSpPr>
          <p:spPr bwMode="auto">
            <a:xfrm>
              <a:off x="7231" y="1029"/>
              <a:ext cx="1352"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s-AR"/>
            </a:p>
          </p:txBody>
        </p:sp>
        <p:sp>
          <p:nvSpPr>
            <p:cNvPr id="21508" name="Line 4"/>
            <p:cNvSpPr>
              <a:spLocks noChangeShapeType="1"/>
            </p:cNvSpPr>
            <p:nvPr/>
          </p:nvSpPr>
          <p:spPr bwMode="auto">
            <a:xfrm flipH="1">
              <a:off x="7231" y="1183"/>
              <a:ext cx="1251"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s-AR"/>
            </a:p>
          </p:txBody>
        </p:sp>
        <p:sp>
          <p:nvSpPr>
            <p:cNvPr id="21507" name="Line 3"/>
            <p:cNvSpPr>
              <a:spLocks noChangeShapeType="1"/>
            </p:cNvSpPr>
            <p:nvPr/>
          </p:nvSpPr>
          <p:spPr bwMode="auto">
            <a:xfrm>
              <a:off x="-86" y="1067"/>
              <a:ext cx="1051"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s-AR"/>
            </a:p>
          </p:txBody>
        </p:sp>
        <p:sp>
          <p:nvSpPr>
            <p:cNvPr id="21506" name="Line 2"/>
            <p:cNvSpPr>
              <a:spLocks noChangeShapeType="1"/>
            </p:cNvSpPr>
            <p:nvPr/>
          </p:nvSpPr>
          <p:spPr bwMode="auto">
            <a:xfrm flipH="1">
              <a:off x="-136" y="1260"/>
              <a:ext cx="1051"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s-AR"/>
            </a:p>
          </p:txBody>
        </p:sp>
      </p:grpSp>
      <p:sp>
        <p:nvSpPr>
          <p:cNvPr id="19" name="18 CuadroTexto"/>
          <p:cNvSpPr txBox="1"/>
          <p:nvPr/>
        </p:nvSpPr>
        <p:spPr>
          <a:xfrm>
            <a:off x="4611684" y="2351077"/>
            <a:ext cx="1133644" cy="349968"/>
          </a:xfrm>
          <a:prstGeom prst="rect">
            <a:avLst/>
          </a:prstGeom>
          <a:noFill/>
        </p:spPr>
        <p:txBody>
          <a:bodyPr wrap="none" rtlCol="0">
            <a:spAutoFit/>
          </a:bodyPr>
          <a:lstStyle/>
          <a:p>
            <a:r>
              <a:rPr lang="es-AR" b="1" dirty="0" smtClean="0"/>
              <a:t>VHF 20A</a:t>
            </a:r>
            <a:endParaRPr lang="es-AR" b="1" dirty="0"/>
          </a:p>
        </p:txBody>
      </p:sp>
      <p:sp>
        <p:nvSpPr>
          <p:cNvPr id="20" name="19 CuadroTexto"/>
          <p:cNvSpPr txBox="1"/>
          <p:nvPr/>
        </p:nvSpPr>
        <p:spPr>
          <a:xfrm>
            <a:off x="325404" y="2779705"/>
            <a:ext cx="2286016" cy="865237"/>
          </a:xfrm>
          <a:prstGeom prst="rect">
            <a:avLst/>
          </a:prstGeom>
          <a:noFill/>
        </p:spPr>
        <p:txBody>
          <a:bodyPr wrap="square" rtlCol="0">
            <a:spAutoFit/>
          </a:bodyPr>
          <a:lstStyle/>
          <a:p>
            <a:r>
              <a:rPr lang="es-AR" dirty="0" smtClean="0"/>
              <a:t>Bornera tipo </a:t>
            </a:r>
          </a:p>
          <a:p>
            <a:r>
              <a:rPr lang="es-AR" dirty="0" smtClean="0"/>
              <a:t>MSTBA 2,5/ 4-G-5,08 </a:t>
            </a:r>
            <a:endParaRPr lang="es-AR" dirty="0"/>
          </a:p>
        </p:txBody>
      </p:sp>
      <p:sp>
        <p:nvSpPr>
          <p:cNvPr id="21" name="20 CuadroTexto"/>
          <p:cNvSpPr txBox="1"/>
          <p:nvPr/>
        </p:nvSpPr>
        <p:spPr>
          <a:xfrm>
            <a:off x="4468808" y="6494481"/>
            <a:ext cx="1762021" cy="349968"/>
          </a:xfrm>
          <a:prstGeom prst="rect">
            <a:avLst/>
          </a:prstGeom>
          <a:noFill/>
        </p:spPr>
        <p:txBody>
          <a:bodyPr wrap="none" rtlCol="0">
            <a:spAutoFit/>
          </a:bodyPr>
          <a:lstStyle/>
          <a:p>
            <a:r>
              <a:rPr lang="es-AR" dirty="0" smtClean="0"/>
              <a:t>Conector DB25</a:t>
            </a:r>
            <a:endParaRPr lang="es-AR" dirty="0"/>
          </a:p>
        </p:txBody>
      </p:sp>
      <p:sp>
        <p:nvSpPr>
          <p:cNvPr id="22" name="21 CuadroTexto"/>
          <p:cNvSpPr txBox="1"/>
          <p:nvPr/>
        </p:nvSpPr>
        <p:spPr>
          <a:xfrm>
            <a:off x="8344252" y="3922713"/>
            <a:ext cx="1736373" cy="607602"/>
          </a:xfrm>
          <a:prstGeom prst="rect">
            <a:avLst/>
          </a:prstGeom>
          <a:noFill/>
        </p:spPr>
        <p:txBody>
          <a:bodyPr wrap="none" rtlCol="0">
            <a:spAutoFit/>
          </a:bodyPr>
          <a:lstStyle/>
          <a:p>
            <a:r>
              <a:rPr lang="es-AR" dirty="0" smtClean="0"/>
              <a:t>Jack Audio</a:t>
            </a:r>
          </a:p>
          <a:p>
            <a:r>
              <a:rPr lang="es-AR" dirty="0" smtClean="0"/>
              <a:t>Jack </a:t>
            </a:r>
            <a:r>
              <a:rPr lang="es-AR" dirty="0" err="1" smtClean="0"/>
              <a:t>microfono</a:t>
            </a:r>
            <a:endParaRPr lang="es-A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Conectores</a:t>
            </a:r>
            <a:endParaRPr lang="es-AR" dirty="0"/>
          </a:p>
        </p:txBody>
      </p:sp>
      <p:pic>
        <p:nvPicPr>
          <p:cNvPr id="30722" name="Picture 2" descr="http://static.tme.eu/katalog_pics/e/c/5/ec5a0a50dd94da1787e1cff27d00391a/mstba2.5_4g5.08.jpg"/>
          <p:cNvPicPr>
            <a:picLocks noChangeAspect="1" noChangeArrowheads="1"/>
          </p:cNvPicPr>
          <p:nvPr/>
        </p:nvPicPr>
        <p:blipFill>
          <a:blip r:embed="rId2"/>
          <a:srcRect/>
          <a:stretch>
            <a:fillRect/>
          </a:stretch>
        </p:blipFill>
        <p:spPr bwMode="auto">
          <a:xfrm>
            <a:off x="1254098" y="5208597"/>
            <a:ext cx="2571768" cy="1928827"/>
          </a:xfrm>
          <a:prstGeom prst="rect">
            <a:avLst/>
          </a:prstGeom>
          <a:noFill/>
        </p:spPr>
      </p:pic>
      <p:pic>
        <p:nvPicPr>
          <p:cNvPr id="30724" name="Picture 4" descr="http://www.pacificcable.com/photos/DRB-25PR.jpg"/>
          <p:cNvPicPr>
            <a:picLocks noChangeAspect="1" noChangeArrowheads="1"/>
          </p:cNvPicPr>
          <p:nvPr/>
        </p:nvPicPr>
        <p:blipFill>
          <a:blip r:embed="rId3"/>
          <a:srcRect b="8474"/>
          <a:stretch>
            <a:fillRect/>
          </a:stretch>
        </p:blipFill>
        <p:spPr bwMode="auto">
          <a:xfrm>
            <a:off x="396842" y="1708135"/>
            <a:ext cx="4800600" cy="2571768"/>
          </a:xfrm>
          <a:prstGeom prst="rect">
            <a:avLst/>
          </a:prstGeom>
          <a:noFill/>
        </p:spPr>
      </p:pic>
      <p:pic>
        <p:nvPicPr>
          <p:cNvPr id="30726" name="Picture 6" descr="http://www.cui.com/products/image/getproductimage/737?typecode=m"/>
          <p:cNvPicPr>
            <a:picLocks noChangeAspect="1" noChangeArrowheads="1"/>
          </p:cNvPicPr>
          <p:nvPr/>
        </p:nvPicPr>
        <p:blipFill>
          <a:blip r:embed="rId4"/>
          <a:srcRect/>
          <a:stretch>
            <a:fillRect/>
          </a:stretch>
        </p:blipFill>
        <p:spPr bwMode="auto">
          <a:xfrm>
            <a:off x="7040576" y="5280035"/>
            <a:ext cx="1785950" cy="1785950"/>
          </a:xfrm>
          <a:prstGeom prst="rect">
            <a:avLst/>
          </a:prstGeom>
          <a:noFill/>
        </p:spPr>
      </p:pic>
      <p:pic>
        <p:nvPicPr>
          <p:cNvPr id="30728" name="Picture 8" descr="Ficha Jack 6.5 Mm 1/4 Mono Metalica Chasis Dj Garmath"/>
          <p:cNvPicPr>
            <a:picLocks noChangeAspect="1" noChangeArrowheads="1"/>
          </p:cNvPicPr>
          <p:nvPr/>
        </p:nvPicPr>
        <p:blipFill>
          <a:blip r:embed="rId5"/>
          <a:srcRect l="20625" t="17500" r="13749" b="17499"/>
          <a:stretch>
            <a:fillRect/>
          </a:stretch>
        </p:blipFill>
        <p:spPr bwMode="auto">
          <a:xfrm>
            <a:off x="6683386" y="2208201"/>
            <a:ext cx="2500330" cy="1857388"/>
          </a:xfrm>
          <a:prstGeom prst="rect">
            <a:avLst/>
          </a:prstGeom>
          <a:noFill/>
        </p:spPr>
      </p:pic>
      <p:sp>
        <p:nvSpPr>
          <p:cNvPr id="8" name="7 CuadroTexto"/>
          <p:cNvSpPr txBox="1"/>
          <p:nvPr/>
        </p:nvSpPr>
        <p:spPr>
          <a:xfrm>
            <a:off x="468280" y="4637093"/>
            <a:ext cx="5750357" cy="607602"/>
          </a:xfrm>
          <a:prstGeom prst="rect">
            <a:avLst/>
          </a:prstGeom>
          <a:noFill/>
        </p:spPr>
        <p:txBody>
          <a:bodyPr wrap="none" rtlCol="0">
            <a:spAutoFit/>
          </a:bodyPr>
          <a:lstStyle/>
          <a:p>
            <a:r>
              <a:rPr lang="es-AR" dirty="0" smtClean="0"/>
              <a:t>Bornera alimentación 1757268 (MSTBA 2,5/ 4-G-5,08)</a:t>
            </a:r>
          </a:p>
          <a:p>
            <a:r>
              <a:rPr lang="es-AR" dirty="0" smtClean="0"/>
              <a:t>Phoenix </a:t>
            </a:r>
            <a:r>
              <a:rPr lang="es-AR" dirty="0" err="1" smtClean="0"/>
              <a:t>Contact</a:t>
            </a:r>
            <a:endParaRPr lang="es-AR" dirty="0" smtClean="0"/>
          </a:p>
        </p:txBody>
      </p:sp>
      <p:sp>
        <p:nvSpPr>
          <p:cNvPr id="9" name="8 CuadroTexto"/>
          <p:cNvSpPr txBox="1"/>
          <p:nvPr/>
        </p:nvSpPr>
        <p:spPr>
          <a:xfrm>
            <a:off x="6754824" y="1708135"/>
            <a:ext cx="2505814" cy="349968"/>
          </a:xfrm>
          <a:prstGeom prst="rect">
            <a:avLst/>
          </a:prstGeom>
          <a:noFill/>
        </p:spPr>
        <p:txBody>
          <a:bodyPr wrap="none" rtlCol="0">
            <a:spAutoFit/>
          </a:bodyPr>
          <a:lstStyle/>
          <a:p>
            <a:r>
              <a:rPr lang="es-AR" dirty="0" smtClean="0"/>
              <a:t>Jack micrófono 6.5mm</a:t>
            </a:r>
          </a:p>
        </p:txBody>
      </p:sp>
      <p:sp>
        <p:nvSpPr>
          <p:cNvPr id="10" name="9 CuadroTexto"/>
          <p:cNvSpPr txBox="1"/>
          <p:nvPr/>
        </p:nvSpPr>
        <p:spPr>
          <a:xfrm>
            <a:off x="6897700" y="4708531"/>
            <a:ext cx="2056973" cy="349968"/>
          </a:xfrm>
          <a:prstGeom prst="rect">
            <a:avLst/>
          </a:prstGeom>
          <a:noFill/>
        </p:spPr>
        <p:txBody>
          <a:bodyPr wrap="none" rtlCol="0">
            <a:spAutoFit/>
          </a:bodyPr>
          <a:lstStyle/>
          <a:p>
            <a:r>
              <a:rPr lang="es-AR" dirty="0" smtClean="0"/>
              <a:t>Jack audio 3.5mm</a:t>
            </a:r>
          </a:p>
        </p:txBody>
      </p:sp>
      <p:sp>
        <p:nvSpPr>
          <p:cNvPr id="11" name="10 CuadroTexto"/>
          <p:cNvSpPr txBox="1"/>
          <p:nvPr/>
        </p:nvSpPr>
        <p:spPr>
          <a:xfrm>
            <a:off x="2325668" y="1636697"/>
            <a:ext cx="1826141" cy="349968"/>
          </a:xfrm>
          <a:prstGeom prst="rect">
            <a:avLst/>
          </a:prstGeom>
          <a:noFill/>
        </p:spPr>
        <p:txBody>
          <a:bodyPr wrap="none" rtlCol="0">
            <a:spAutoFit/>
          </a:bodyPr>
          <a:lstStyle/>
          <a:p>
            <a:r>
              <a:rPr lang="es-AR" dirty="0" smtClean="0"/>
              <a:t>DB25 para PCB</a:t>
            </a:r>
            <a:endParaRPr lang="es-A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Esquema de Fuente</a:t>
            </a:r>
            <a:endParaRPr lang="es-AR" dirty="0"/>
          </a:p>
        </p:txBody>
      </p:sp>
      <p:sp>
        <p:nvSpPr>
          <p:cNvPr id="4" name="3 Rectángulo redondeado"/>
          <p:cNvSpPr/>
          <p:nvPr/>
        </p:nvSpPr>
        <p:spPr>
          <a:xfrm>
            <a:off x="5754692" y="3922713"/>
            <a:ext cx="2214578" cy="13573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Regulador </a:t>
            </a:r>
            <a:r>
              <a:rPr lang="es-AR" dirty="0" smtClean="0"/>
              <a:t>5v </a:t>
            </a:r>
            <a:endParaRPr lang="es-AR" dirty="0"/>
          </a:p>
        </p:txBody>
      </p:sp>
      <p:sp>
        <p:nvSpPr>
          <p:cNvPr id="6" name="5 Rectángulo redondeado"/>
          <p:cNvSpPr/>
          <p:nvPr/>
        </p:nvSpPr>
        <p:spPr>
          <a:xfrm>
            <a:off x="2039916" y="3851275"/>
            <a:ext cx="2286016" cy="15001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Circuito protección de inversión de polaridad</a:t>
            </a:r>
            <a:endParaRPr lang="es-AR" dirty="0"/>
          </a:p>
        </p:txBody>
      </p:sp>
      <p:sp>
        <p:nvSpPr>
          <p:cNvPr id="8" name="7 Rectángulo redondeado"/>
          <p:cNvSpPr/>
          <p:nvPr/>
        </p:nvSpPr>
        <p:spPr>
          <a:xfrm>
            <a:off x="1325536" y="1922449"/>
            <a:ext cx="2143140" cy="1214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Alimentación para Relé</a:t>
            </a:r>
            <a:endParaRPr lang="es-AR" dirty="0"/>
          </a:p>
        </p:txBody>
      </p:sp>
      <p:sp>
        <p:nvSpPr>
          <p:cNvPr id="10" name="9 Flecha abajo"/>
          <p:cNvSpPr/>
          <p:nvPr/>
        </p:nvSpPr>
        <p:spPr>
          <a:xfrm>
            <a:off x="2682858" y="3279771"/>
            <a:ext cx="428628" cy="428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10 Flecha derecha"/>
          <p:cNvSpPr/>
          <p:nvPr/>
        </p:nvSpPr>
        <p:spPr>
          <a:xfrm>
            <a:off x="4647403" y="4284327"/>
            <a:ext cx="785818"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12 Llamada de flecha a la derecha"/>
          <p:cNvSpPr/>
          <p:nvPr/>
        </p:nvSpPr>
        <p:spPr>
          <a:xfrm>
            <a:off x="182528" y="3851275"/>
            <a:ext cx="1643074" cy="1500198"/>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Entrada 28v</a:t>
            </a:r>
            <a:endParaRPr lang="es-AR" dirty="0"/>
          </a:p>
        </p:txBody>
      </p:sp>
      <p:sp>
        <p:nvSpPr>
          <p:cNvPr id="15" name="14 Rectángulo redondeado"/>
          <p:cNvSpPr/>
          <p:nvPr/>
        </p:nvSpPr>
        <p:spPr>
          <a:xfrm>
            <a:off x="4611684" y="2065325"/>
            <a:ext cx="1785950" cy="857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Relé salida 28V a VHF</a:t>
            </a:r>
            <a:endParaRPr lang="es-AR" dirty="0"/>
          </a:p>
        </p:txBody>
      </p:sp>
      <p:sp>
        <p:nvSpPr>
          <p:cNvPr id="16" name="15 Flecha derecha"/>
          <p:cNvSpPr/>
          <p:nvPr/>
        </p:nvSpPr>
        <p:spPr>
          <a:xfrm rot="18859192">
            <a:off x="3932237" y="3067669"/>
            <a:ext cx="785818"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17 Rectángulo redondeado"/>
          <p:cNvSpPr/>
          <p:nvPr/>
        </p:nvSpPr>
        <p:spPr>
          <a:xfrm>
            <a:off x="8488050" y="2962724"/>
            <a:ext cx="1500199" cy="30718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600" dirty="0" smtClean="0"/>
              <a:t>Salida alimentación Circuito digital, LCD, Amplificador</a:t>
            </a:r>
            <a:endParaRPr lang="es-AR" sz="1600" dirty="0"/>
          </a:p>
        </p:txBody>
      </p:sp>
      <p:sp>
        <p:nvSpPr>
          <p:cNvPr id="19" name="18 Flecha derecha"/>
          <p:cNvSpPr/>
          <p:nvPr/>
        </p:nvSpPr>
        <p:spPr>
          <a:xfrm>
            <a:off x="8064648" y="4387060"/>
            <a:ext cx="357190"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Circuito de fuente</a:t>
            </a:r>
            <a:endParaRPr lang="es-AR" dirty="0"/>
          </a:p>
        </p:txBody>
      </p:sp>
      <p:sp>
        <p:nvSpPr>
          <p:cNvPr id="3" name="2 Marcador de contenido"/>
          <p:cNvSpPr>
            <a:spLocks noGrp="1"/>
          </p:cNvSpPr>
          <p:nvPr>
            <p:ph idx="1"/>
          </p:nvPr>
        </p:nvSpPr>
        <p:spPr/>
        <p:txBody>
          <a:bodyPr/>
          <a:lstStyle/>
          <a:p>
            <a:r>
              <a:rPr lang="es-AR" dirty="0" smtClean="0"/>
              <a:t>Colocar circuito </a:t>
            </a:r>
            <a:r>
              <a:rPr lang="es-AR" dirty="0" err="1" smtClean="0"/>
              <a:t>esquematico</a:t>
            </a:r>
            <a:r>
              <a:rPr lang="es-AR" dirty="0" smtClean="0"/>
              <a:t> de la fuente con FOTO </a:t>
            </a:r>
            <a:r>
              <a:rPr lang="es-AR" dirty="0" err="1" smtClean="0"/>
              <a:t>altium</a:t>
            </a:r>
            <a:r>
              <a:rPr lang="es-AR" dirty="0" smtClean="0"/>
              <a:t> y real </a:t>
            </a:r>
            <a:endParaRPr lang="es-AR" dirty="0"/>
          </a:p>
        </p:txBody>
      </p:sp>
      <p:pic>
        <p:nvPicPr>
          <p:cNvPr id="6" name="5 Imagen" descr="circuito fuente.PNG"/>
          <p:cNvPicPr>
            <a:picLocks noChangeAspect="1"/>
          </p:cNvPicPr>
          <p:nvPr/>
        </p:nvPicPr>
        <p:blipFill>
          <a:blip r:embed="rId2"/>
          <a:stretch>
            <a:fillRect/>
          </a:stretch>
        </p:blipFill>
        <p:spPr>
          <a:xfrm>
            <a:off x="111090" y="1922449"/>
            <a:ext cx="9793067" cy="4439270"/>
          </a:xfrm>
          <a:prstGeom prst="rect">
            <a:avLst/>
          </a:prstGeom>
        </p:spPr>
      </p:pic>
      <p:sp>
        <p:nvSpPr>
          <p:cNvPr id="5" name="4 Rectángulo"/>
          <p:cNvSpPr/>
          <p:nvPr/>
        </p:nvSpPr>
        <p:spPr>
          <a:xfrm>
            <a:off x="2468544" y="2708267"/>
            <a:ext cx="2643206" cy="24288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6 CuadroTexto"/>
          <p:cNvSpPr txBox="1"/>
          <p:nvPr/>
        </p:nvSpPr>
        <p:spPr>
          <a:xfrm>
            <a:off x="2397106" y="5851539"/>
            <a:ext cx="2454518" cy="607602"/>
          </a:xfrm>
          <a:prstGeom prst="rect">
            <a:avLst/>
          </a:prstGeom>
          <a:noFill/>
        </p:spPr>
        <p:txBody>
          <a:bodyPr wrap="none" rtlCol="0">
            <a:spAutoFit/>
          </a:bodyPr>
          <a:lstStyle/>
          <a:p>
            <a:r>
              <a:rPr lang="es-AR" dirty="0" smtClean="0"/>
              <a:t>Circuito protección </a:t>
            </a:r>
          </a:p>
          <a:p>
            <a:r>
              <a:rPr lang="es-AR" dirty="0" smtClean="0"/>
              <a:t>Inversión de polaridad</a:t>
            </a:r>
            <a:endParaRPr lang="es-AR" dirty="0"/>
          </a:p>
        </p:txBody>
      </p:sp>
      <p:sp>
        <p:nvSpPr>
          <p:cNvPr id="8" name="7 Rectángulo"/>
          <p:cNvSpPr/>
          <p:nvPr/>
        </p:nvSpPr>
        <p:spPr>
          <a:xfrm>
            <a:off x="896908" y="1851011"/>
            <a:ext cx="2928958" cy="7858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8 CuadroTexto"/>
          <p:cNvSpPr txBox="1"/>
          <p:nvPr/>
        </p:nvSpPr>
        <p:spPr>
          <a:xfrm>
            <a:off x="4968874" y="1851011"/>
            <a:ext cx="2569934" cy="349968"/>
          </a:xfrm>
          <a:prstGeom prst="rect">
            <a:avLst/>
          </a:prstGeom>
          <a:noFill/>
        </p:spPr>
        <p:txBody>
          <a:bodyPr wrap="none" rtlCol="0">
            <a:spAutoFit/>
          </a:bodyPr>
          <a:lstStyle/>
          <a:p>
            <a:r>
              <a:rPr lang="es-AR" dirty="0" smtClean="0"/>
              <a:t>Alimentación para Relé</a:t>
            </a:r>
            <a:endParaRPr lang="es-AR" dirty="0"/>
          </a:p>
        </p:txBody>
      </p:sp>
      <p:sp>
        <p:nvSpPr>
          <p:cNvPr id="10" name="9 Flecha izquierda"/>
          <p:cNvSpPr/>
          <p:nvPr/>
        </p:nvSpPr>
        <p:spPr>
          <a:xfrm>
            <a:off x="3968742" y="1851011"/>
            <a:ext cx="857256" cy="3571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10 Flecha arriba"/>
          <p:cNvSpPr/>
          <p:nvPr/>
        </p:nvSpPr>
        <p:spPr>
          <a:xfrm>
            <a:off x="3468676" y="5137159"/>
            <a:ext cx="428628" cy="7143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11 Rectángulo"/>
          <p:cNvSpPr/>
          <p:nvPr/>
        </p:nvSpPr>
        <p:spPr>
          <a:xfrm>
            <a:off x="5611816" y="2422515"/>
            <a:ext cx="3286148" cy="38576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12 CuadroTexto"/>
          <p:cNvSpPr txBox="1"/>
          <p:nvPr/>
        </p:nvSpPr>
        <p:spPr>
          <a:xfrm>
            <a:off x="5611816" y="6708795"/>
            <a:ext cx="3377848" cy="349968"/>
          </a:xfrm>
          <a:prstGeom prst="rect">
            <a:avLst/>
          </a:prstGeom>
          <a:noFill/>
        </p:spPr>
        <p:txBody>
          <a:bodyPr wrap="none" rtlCol="0">
            <a:spAutoFit/>
          </a:bodyPr>
          <a:lstStyle/>
          <a:p>
            <a:r>
              <a:rPr lang="es-AR" dirty="0" smtClean="0"/>
              <a:t>Circuito reguladores de tensión</a:t>
            </a:r>
            <a:endParaRPr lang="es-AR" dirty="0"/>
          </a:p>
        </p:txBody>
      </p:sp>
      <p:sp>
        <p:nvSpPr>
          <p:cNvPr id="14" name="13 Flecha arriba"/>
          <p:cNvSpPr/>
          <p:nvPr/>
        </p:nvSpPr>
        <p:spPr>
          <a:xfrm>
            <a:off x="7183452" y="6280167"/>
            <a:ext cx="357190" cy="42862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Esquema de Circuito Analógico</a:t>
            </a:r>
            <a:endParaRPr lang="es-AR" dirty="0"/>
          </a:p>
        </p:txBody>
      </p:sp>
      <p:sp>
        <p:nvSpPr>
          <p:cNvPr id="3" name="2 Marcador de contenido"/>
          <p:cNvSpPr>
            <a:spLocks noGrp="1"/>
          </p:cNvSpPr>
          <p:nvPr>
            <p:ph idx="1"/>
          </p:nvPr>
        </p:nvSpPr>
        <p:spPr/>
        <p:txBody>
          <a:bodyPr/>
          <a:lstStyle/>
          <a:p>
            <a:r>
              <a:rPr lang="es-AR" dirty="0" smtClean="0"/>
              <a:t>Poner un esquema en bloques general de las partes que componen el circuito analógico</a:t>
            </a:r>
            <a:endParaRPr lang="es-AR" dirty="0"/>
          </a:p>
        </p:txBody>
      </p:sp>
      <p:pic>
        <p:nvPicPr>
          <p:cNvPr id="4" name="5 Imagen" descr="Mic 2.PNG"/>
          <p:cNvPicPr/>
          <p:nvPr/>
        </p:nvPicPr>
        <p:blipFill>
          <a:blip r:embed="rId2"/>
          <a:stretch>
            <a:fillRect/>
          </a:stretch>
        </p:blipFill>
        <p:spPr>
          <a:xfrm>
            <a:off x="4894255" y="2851143"/>
            <a:ext cx="5186370" cy="3721452"/>
          </a:xfrm>
          <a:prstGeom prst="rect">
            <a:avLst/>
          </a:prstGeom>
        </p:spPr>
      </p:pic>
      <p:sp>
        <p:nvSpPr>
          <p:cNvPr id="5" name="4 CuadroTexto"/>
          <p:cNvSpPr txBox="1"/>
          <p:nvPr/>
        </p:nvSpPr>
        <p:spPr>
          <a:xfrm>
            <a:off x="6611948" y="6565919"/>
            <a:ext cx="2364750" cy="349968"/>
          </a:xfrm>
          <a:prstGeom prst="rect">
            <a:avLst/>
          </a:prstGeom>
          <a:noFill/>
        </p:spPr>
        <p:txBody>
          <a:bodyPr wrap="none" rtlCol="0">
            <a:spAutoFit/>
          </a:bodyPr>
          <a:lstStyle/>
          <a:p>
            <a:r>
              <a:rPr lang="es-AR" dirty="0" smtClean="0"/>
              <a:t>Circuito de micrófono</a:t>
            </a:r>
            <a:endParaRPr lang="es-AR" dirty="0"/>
          </a:p>
        </p:txBody>
      </p:sp>
      <p:sp>
        <p:nvSpPr>
          <p:cNvPr id="6" name="5 Rectángulo"/>
          <p:cNvSpPr/>
          <p:nvPr/>
        </p:nvSpPr>
        <p:spPr>
          <a:xfrm>
            <a:off x="611156" y="3279771"/>
            <a:ext cx="3714776" cy="32861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Poner acá circuito amplificador</a:t>
            </a:r>
            <a:endParaRPr lang="es-A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fab">
  <a:themeElements>
    <a:clrScheme name="Prefab">
      <a:dk1>
        <a:sysClr val="windowText" lastClr="000000"/>
      </a:dk1>
      <a:lt1>
        <a:sysClr val="window" lastClr="FFFFFF"/>
      </a:lt1>
      <a:dk2>
        <a:srgbClr val="5D5C64"/>
      </a:dk2>
      <a:lt2>
        <a:srgbClr val="E4D9BE"/>
      </a:lt2>
      <a:accent1>
        <a:srgbClr val="E0B62E"/>
      </a:accent1>
      <a:accent2>
        <a:srgbClr val="E6632E"/>
      </a:accent2>
      <a:accent3>
        <a:srgbClr val="73C1C7"/>
      </a:accent3>
      <a:accent4>
        <a:srgbClr val="75964C"/>
      </a:accent4>
      <a:accent5>
        <a:srgbClr val="C78C45"/>
      </a:accent5>
      <a:accent6>
        <a:srgbClr val="BCA076"/>
      </a:accent6>
      <a:hlink>
        <a:srgbClr val="CF3B0D"/>
      </a:hlink>
      <a:folHlink>
        <a:srgbClr val="7E756C"/>
      </a:folHlink>
    </a:clrScheme>
    <a:fontScheme name="Prefab">
      <a:majorFont>
        <a:latin typeface="Arial Black"/>
        <a:ea typeface=""/>
        <a:cs typeface=""/>
        <a:font script="Jpan" typeface="ＭＳ Ｐゴシック"/>
        <a:font script="Hang" typeface="HY견고딕"/>
        <a:font script="Hans" typeface="宋体"/>
        <a:font script="Hant" typeface="新細明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refab">
      <a:fillStyleLst>
        <a:solidFill>
          <a:schemeClr val="phClr"/>
        </a:solidFill>
        <a:gradFill rotWithShape="1">
          <a:gsLst>
            <a:gs pos="0">
              <a:schemeClr val="phClr">
                <a:tint val="30000"/>
                <a:satMod val="200000"/>
              </a:schemeClr>
            </a:gs>
            <a:gs pos="30000">
              <a:schemeClr val="phClr">
                <a:tint val="60000"/>
                <a:satMod val="250000"/>
              </a:schemeClr>
            </a:gs>
            <a:gs pos="50000">
              <a:schemeClr val="phClr">
                <a:tint val="57000"/>
                <a:satMod val="250000"/>
              </a:schemeClr>
            </a:gs>
            <a:gs pos="100000">
              <a:schemeClr val="phClr">
                <a:tint val="17000"/>
                <a:satMod val="350000"/>
              </a:schemeClr>
            </a:gs>
          </a:gsLst>
          <a:lin ang="4000000" scaled="1"/>
        </a:gradFill>
        <a:gradFill rotWithShape="1">
          <a:gsLst>
            <a:gs pos="0">
              <a:schemeClr val="phClr">
                <a:tint val="75000"/>
                <a:satMod val="110000"/>
              </a:schemeClr>
            </a:gs>
            <a:gs pos="30000">
              <a:schemeClr val="phClr">
                <a:shade val="75000"/>
                <a:satMod val="130000"/>
              </a:schemeClr>
            </a:gs>
            <a:gs pos="50000">
              <a:schemeClr val="phClr">
                <a:shade val="70000"/>
                <a:satMod val="135000"/>
              </a:schemeClr>
            </a:gs>
            <a:gs pos="100000">
              <a:schemeClr val="phClr">
                <a:tint val="75000"/>
                <a:satMod val="110000"/>
              </a:schemeClr>
            </a:gs>
          </a:gsLst>
          <a:lin ang="4000000" scaled="1"/>
        </a:gradFill>
      </a:fillStyleLst>
      <a:lnStyleLst>
        <a:ln w="9525" cap="flat" cmpd="sng" algn="ctr">
          <a:solidFill>
            <a:schemeClr val="phClr">
              <a:shade val="95000"/>
              <a:satMod val="105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90000" algn="ctr" rotWithShape="0">
              <a:srgbClr val="000000">
                <a:alpha val="60000"/>
              </a:srgbClr>
            </a:outerShdw>
          </a:effectLst>
        </a:effectStyle>
        <a:effectStyle>
          <a:effectLst>
            <a:outerShdw blurRad="110000" algn="ctr" rotWithShape="0">
              <a:srgbClr val="000000">
                <a:alpha val="65000"/>
              </a:srgbClr>
            </a:outerShdw>
          </a:effectLst>
        </a:effectStyle>
        <a:effectStyle>
          <a:effectLst>
            <a:outerShdw blurRad="120000" algn="ctr" rotWithShape="0">
              <a:srgbClr val="000000">
                <a:alpha val="70000"/>
              </a:srgbClr>
            </a:outerShdw>
          </a:effectLst>
          <a:scene3d>
            <a:camera prst="orthographicFront"/>
            <a:lightRig rig="glow" dir="t">
              <a:rot lat="0" lon="0" rev="1800000"/>
            </a:lightRig>
          </a:scene3d>
          <a:sp3d contourW="12700" prstMaterial="dkEdge">
            <a:bevelT w="50800" h="44450" prst="angle"/>
            <a:contourClr>
              <a:schemeClr val="phClr">
                <a:shade val="40000"/>
              </a:schemeClr>
            </a:contourClr>
          </a:sp3d>
        </a:effectStyle>
      </a:effectStyleLst>
      <a:bgFillStyleLst>
        <a:solidFill>
          <a:schemeClr val="phClr"/>
        </a:solidFill>
        <a:gradFill rotWithShape="1">
          <a:gsLst>
            <a:gs pos="0">
              <a:schemeClr val="phClr">
                <a:tint val="75000"/>
                <a:satMod val="110000"/>
              </a:schemeClr>
            </a:gs>
            <a:gs pos="30000">
              <a:schemeClr val="phClr">
                <a:shade val="75000"/>
                <a:satMod val="130000"/>
              </a:schemeClr>
            </a:gs>
            <a:gs pos="50000">
              <a:schemeClr val="phClr">
                <a:shade val="70000"/>
                <a:satMod val="135000"/>
              </a:schemeClr>
            </a:gs>
            <a:gs pos="100000">
              <a:schemeClr val="phClr">
                <a:tint val="75000"/>
                <a:satMod val="110000"/>
              </a:schemeClr>
            </a:gs>
          </a:gsLst>
          <a:lin ang="4000000" scaled="1"/>
        </a:gradFill>
        <a:blipFill>
          <a:blip xmlns:r="http://schemas.openxmlformats.org/officeDocument/2006/relationships" r:embed="rId1">
            <a:duotone>
              <a:schemeClr val="phClr">
                <a:shade val="75000"/>
                <a:satMod val="120000"/>
              </a:schemeClr>
              <a:schemeClr val="phClr">
                <a:tint val="94000"/>
                <a:satMod val="2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Prefab</Template>
  <TotalTime>2736</TotalTime>
  <Words>793</Words>
  <Application>Microsoft Office PowerPoint</Application>
  <PresentationFormat>Personalizado</PresentationFormat>
  <Paragraphs>177</Paragraphs>
  <Slides>25</Slides>
  <Notes>3</Notes>
  <HiddenSlides>2</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2</vt:i4>
      </vt:variant>
      <vt:variant>
        <vt:lpstr>Títulos de diapositiva</vt:lpstr>
      </vt:variant>
      <vt:variant>
        <vt:i4>25</vt:i4>
      </vt:variant>
    </vt:vector>
  </HeadingPairs>
  <TitlesOfParts>
    <vt:vector size="37" baseType="lpstr">
      <vt:lpstr>PMingLiU</vt:lpstr>
      <vt:lpstr>Arial</vt:lpstr>
      <vt:lpstr>Arial Black</vt:lpstr>
      <vt:lpstr>Calibri</vt:lpstr>
      <vt:lpstr>DejaVu Sans</vt:lpstr>
      <vt:lpstr>Droid Sans Fallback</vt:lpstr>
      <vt:lpstr>Times New Roman</vt:lpstr>
      <vt:lpstr>Wingdings</vt:lpstr>
      <vt:lpstr>Wingdings 2</vt:lpstr>
      <vt:lpstr>Prefab</vt:lpstr>
      <vt:lpstr>Microsoft Visio 2003-2010 Drawing</vt:lpstr>
      <vt:lpstr>Microsoft Visio Drawing</vt:lpstr>
      <vt:lpstr>Circuitos Digitales III</vt:lpstr>
      <vt:lpstr>Índice de temas</vt:lpstr>
      <vt:lpstr>Introducción</vt:lpstr>
      <vt:lpstr>Dos de Cinco</vt:lpstr>
      <vt:lpstr>Diagrama de componentes internos</vt:lpstr>
      <vt:lpstr>Conectores</vt:lpstr>
      <vt:lpstr>Esquema de Fuente</vt:lpstr>
      <vt:lpstr>Circuito de fuente</vt:lpstr>
      <vt:lpstr>Esquema de Circuito Analógico</vt:lpstr>
      <vt:lpstr>Esquema de Circuito analógico</vt:lpstr>
      <vt:lpstr>Esquema de Circuito digital</vt:lpstr>
      <vt:lpstr>Módulo MSP430</vt:lpstr>
      <vt:lpstr>Circuito Digital con  Arduino mini pro</vt:lpstr>
      <vt:lpstr>Nuevo módulo MSP430</vt:lpstr>
      <vt:lpstr>Fotos finales</vt:lpstr>
      <vt:lpstr>Firmware</vt:lpstr>
      <vt:lpstr>Funciones</vt:lpstr>
      <vt:lpstr>Implementación</vt:lpstr>
      <vt:lpstr>Implementación</vt:lpstr>
      <vt:lpstr>Implementación</vt:lpstr>
      <vt:lpstr>Implementación</vt:lpstr>
      <vt:lpstr>Implementación</vt:lpstr>
      <vt:lpstr>Implementación</vt:lpstr>
      <vt:lpstr>Implementación</vt:lpstr>
      <vt:lpstr>FIN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dc:title>
  <dc:creator>Cristian</dc:creator>
  <cp:lastModifiedBy>Cristian Alberoni</cp:lastModifiedBy>
  <cp:revision>295</cp:revision>
  <cp:lastPrinted>1601-01-01T00:00:00Z</cp:lastPrinted>
  <dcterms:created xsi:type="dcterms:W3CDTF">2012-05-16T14:12:43Z</dcterms:created>
  <dcterms:modified xsi:type="dcterms:W3CDTF">2015-07-23T03:37:50Z</dcterms:modified>
</cp:coreProperties>
</file>